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0"/>
  </p:notesMasterIdLst>
  <p:sldIdLst>
    <p:sldId id="256" r:id="rId2"/>
    <p:sldId id="259" r:id="rId3"/>
    <p:sldId id="261" r:id="rId4"/>
    <p:sldId id="305" r:id="rId5"/>
    <p:sldId id="306" r:id="rId6"/>
    <p:sldId id="307" r:id="rId7"/>
    <p:sldId id="308" r:id="rId8"/>
    <p:sldId id="263" r:id="rId9"/>
    <p:sldId id="309" r:id="rId10"/>
    <p:sldId id="264" r:id="rId11"/>
    <p:sldId id="265" r:id="rId12"/>
    <p:sldId id="310" r:id="rId13"/>
    <p:sldId id="311" r:id="rId14"/>
    <p:sldId id="262" r:id="rId15"/>
    <p:sldId id="312" r:id="rId16"/>
    <p:sldId id="313" r:id="rId17"/>
    <p:sldId id="314" r:id="rId18"/>
    <p:sldId id="315" r:id="rId19"/>
  </p:sldIdLst>
  <p:sldSz cx="9144000" cy="5143500" type="screen16x9"/>
  <p:notesSz cx="6858000" cy="9144000"/>
  <p:embeddedFontLst>
    <p:embeddedFont>
      <p:font typeface="Beyond" panose="02000500000000000000" pitchFamily="2" charset="0"/>
      <p:regular r:id="rId21"/>
    </p:embeddedFont>
    <p:embeddedFont>
      <p:font typeface="Big Shoulders Text" panose="020B0604020202020204" charset="-18"/>
      <p:regular r:id="rId22"/>
      <p:bold r:id="rId23"/>
    </p:embeddedFont>
    <p:embeddedFont>
      <p:font typeface="Big Shoulders Text ExtraBold" panose="020B0604020202020204" charset="-18"/>
      <p:bold r:id="rId24"/>
    </p:embeddedFont>
    <p:embeddedFont>
      <p:font typeface="Cambay" panose="020B0604020202020204" charset="-18"/>
      <p:regular r:id="rId25"/>
      <p:bold r:id="rId26"/>
      <p:italic r:id="rId27"/>
      <p:boldItalic r:id="rId28"/>
    </p:embeddedFont>
    <p:embeddedFont>
      <p:font typeface="Montserrat ExtraBold" panose="00000900000000000000" pitchFamily="2" charset="-18"/>
      <p:bold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5FE70A-E52A-4E08-B4C1-8EA5D32298F9}">
  <a:tblStyle styleId="{8A5FE70A-E52A-4E08-B4C1-8EA5D32298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064" y="1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/Relationships>
</file>

<file path=ppt/media/hdphoto1.wdp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1" name="Google Shape;5461;gfdc27aef7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2" name="Google Shape;5462;gfdc27aef7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1" name="Google Shape;5481;gfdc27aef79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2" name="Google Shape;5482;gfdc27aef79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1" name="Google Shape;5461;gfdc27aef7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2" name="Google Shape;5462;gfdc27aef7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3227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g1430e5ba7cb_0_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1" name="Google Shape;5161;g1430e5ba7cb_0_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34922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7" name="Google Shape;5437;gfdc27aef7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8" name="Google Shape;5438;gfdc27aef7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g1430e5ba7cb_0_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1" name="Google Shape;5161;g1430e5ba7cb_0_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6496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g1430e5ba7cb_0_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1" name="Google Shape;5161;g1430e5ba7cb_0_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38755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4" name="Google Shape;5424;gbd6c00e730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5" name="Google Shape;5425;gbd6c00e730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355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g1430e5ba7cb_0_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1" name="Google Shape;5161;g1430e5ba7cb_0_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4" name="Google Shape;5424;gbd6c00e730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5" name="Google Shape;5425;gbd6c00e730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4" name="Google Shape;5424;gbd6c00e730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5" name="Google Shape;5425;gbd6c00e730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8629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g1430e5ba7cb_0_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1" name="Google Shape;5161;g1430e5ba7cb_0_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295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8" name="Google Shape;5418;gfdc27aef7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9" name="Google Shape;5419;gfdc27aef7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5157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g1430e5ba7cb_0_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1" name="Google Shape;5161;g1430e5ba7cb_0_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317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3" name="Google Shape;5443;g1404f580d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4" name="Google Shape;5444;g1404f580d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g1430e5ba7cb_0_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1" name="Google Shape;5161;g1430e5ba7cb_0_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8734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10" name="Google Shape;10;p2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-505952" y="1016270"/>
            <a:ext cx="6432293" cy="6055903"/>
            <a:chOff x="5187775" y="635000"/>
            <a:chExt cx="1791825" cy="1686975"/>
          </a:xfrm>
        </p:grpSpPr>
        <p:sp>
          <p:nvSpPr>
            <p:cNvPr id="64" name="Google Shape;64;p2"/>
            <p:cNvSpPr/>
            <p:nvPr/>
          </p:nvSpPr>
          <p:spPr>
            <a:xfrm>
              <a:off x="6404950" y="1750600"/>
              <a:ext cx="8000" cy="7025"/>
            </a:xfrm>
            <a:custGeom>
              <a:avLst/>
              <a:gdLst/>
              <a:ahLst/>
              <a:cxnLst/>
              <a:rect l="l" t="t" r="r" b="b"/>
              <a:pathLst>
                <a:path w="320" h="281" extrusionOk="0">
                  <a:moveTo>
                    <a:pt x="147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57"/>
                    <a:pt x="114" y="280"/>
                  </a:cubicBezTo>
                  <a:cubicBezTo>
                    <a:pt x="206" y="280"/>
                    <a:pt x="274" y="235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253150" y="1585725"/>
              <a:ext cx="11450" cy="10525"/>
            </a:xfrm>
            <a:custGeom>
              <a:avLst/>
              <a:gdLst/>
              <a:ahLst/>
              <a:cxnLst/>
              <a:rect l="l" t="t" r="r" b="b"/>
              <a:pathLst>
                <a:path w="458" h="421" extrusionOk="0">
                  <a:moveTo>
                    <a:pt x="238" y="1"/>
                  </a:moveTo>
                  <a:cubicBezTo>
                    <a:pt x="155" y="1"/>
                    <a:pt x="63" y="65"/>
                    <a:pt x="23" y="165"/>
                  </a:cubicBezTo>
                  <a:cubicBezTo>
                    <a:pt x="1" y="279"/>
                    <a:pt x="69" y="393"/>
                    <a:pt x="183" y="416"/>
                  </a:cubicBezTo>
                  <a:cubicBezTo>
                    <a:pt x="198" y="419"/>
                    <a:pt x="213" y="420"/>
                    <a:pt x="227" y="420"/>
                  </a:cubicBezTo>
                  <a:cubicBezTo>
                    <a:pt x="325" y="420"/>
                    <a:pt x="414" y="355"/>
                    <a:pt x="434" y="256"/>
                  </a:cubicBezTo>
                  <a:cubicBezTo>
                    <a:pt x="457" y="165"/>
                    <a:pt x="389" y="51"/>
                    <a:pt x="274" y="5"/>
                  </a:cubicBezTo>
                  <a:cubicBezTo>
                    <a:pt x="263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085375" y="16433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4"/>
                    <a:pt x="69" y="325"/>
                    <a:pt x="161" y="348"/>
                  </a:cubicBezTo>
                  <a:cubicBezTo>
                    <a:pt x="176" y="352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4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088800" y="1627950"/>
              <a:ext cx="10300" cy="9950"/>
            </a:xfrm>
            <a:custGeom>
              <a:avLst/>
              <a:gdLst/>
              <a:ahLst/>
              <a:cxnLst/>
              <a:rect l="l" t="t" r="r" b="b"/>
              <a:pathLst>
                <a:path w="412" h="398" extrusionOk="0">
                  <a:moveTo>
                    <a:pt x="209" y="1"/>
                  </a:moveTo>
                  <a:cubicBezTo>
                    <a:pt x="115" y="1"/>
                    <a:pt x="44" y="65"/>
                    <a:pt x="24" y="165"/>
                  </a:cubicBezTo>
                  <a:cubicBezTo>
                    <a:pt x="1" y="256"/>
                    <a:pt x="47" y="370"/>
                    <a:pt x="161" y="393"/>
                  </a:cubicBezTo>
                  <a:cubicBezTo>
                    <a:pt x="173" y="396"/>
                    <a:pt x="185" y="397"/>
                    <a:pt x="198" y="397"/>
                  </a:cubicBezTo>
                  <a:cubicBezTo>
                    <a:pt x="280" y="397"/>
                    <a:pt x="369" y="335"/>
                    <a:pt x="389" y="256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37" y="2"/>
                    <a:pt x="223" y="1"/>
                    <a:pt x="20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072825" y="16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92" y="1"/>
                  </a:moveTo>
                  <a:cubicBezTo>
                    <a:pt x="114" y="1"/>
                    <a:pt x="43" y="60"/>
                    <a:pt x="24" y="119"/>
                  </a:cubicBezTo>
                  <a:cubicBezTo>
                    <a:pt x="1" y="211"/>
                    <a:pt x="69" y="302"/>
                    <a:pt x="138" y="325"/>
                  </a:cubicBezTo>
                  <a:cubicBezTo>
                    <a:pt x="153" y="329"/>
                    <a:pt x="169" y="331"/>
                    <a:pt x="184" y="331"/>
                  </a:cubicBezTo>
                  <a:cubicBezTo>
                    <a:pt x="258" y="331"/>
                    <a:pt x="324" y="286"/>
                    <a:pt x="343" y="211"/>
                  </a:cubicBezTo>
                  <a:cubicBezTo>
                    <a:pt x="366" y="119"/>
                    <a:pt x="320" y="28"/>
                    <a:pt x="229" y="5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702500" y="1262700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4"/>
                    <a:pt x="160" y="326"/>
                  </a:cubicBezTo>
                  <a:cubicBezTo>
                    <a:pt x="176" y="330"/>
                    <a:pt x="191" y="332"/>
                    <a:pt x="207" y="332"/>
                  </a:cubicBezTo>
                  <a:cubicBezTo>
                    <a:pt x="281" y="332"/>
                    <a:pt x="346" y="288"/>
                    <a:pt x="365" y="212"/>
                  </a:cubicBezTo>
                  <a:cubicBezTo>
                    <a:pt x="388" y="121"/>
                    <a:pt x="320" y="30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409500" y="15447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160" y="0"/>
                  </a:moveTo>
                  <a:cubicBezTo>
                    <a:pt x="92" y="0"/>
                    <a:pt x="24" y="23"/>
                    <a:pt x="24" y="92"/>
                  </a:cubicBezTo>
                  <a:cubicBezTo>
                    <a:pt x="1" y="160"/>
                    <a:pt x="46" y="229"/>
                    <a:pt x="115" y="252"/>
                  </a:cubicBezTo>
                  <a:cubicBezTo>
                    <a:pt x="160" y="252"/>
                    <a:pt x="229" y="229"/>
                    <a:pt x="252" y="160"/>
                  </a:cubicBezTo>
                  <a:cubicBezTo>
                    <a:pt x="275" y="92"/>
                    <a:pt x="229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525350" y="1792825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37" y="1"/>
                  </a:moveTo>
                  <a:cubicBezTo>
                    <a:pt x="69" y="1"/>
                    <a:pt x="19" y="41"/>
                    <a:pt x="0" y="98"/>
                  </a:cubicBezTo>
                  <a:cubicBezTo>
                    <a:pt x="0" y="189"/>
                    <a:pt x="46" y="258"/>
                    <a:pt x="114" y="280"/>
                  </a:cubicBezTo>
                  <a:cubicBezTo>
                    <a:pt x="126" y="284"/>
                    <a:pt x="138" y="286"/>
                    <a:pt x="149" y="286"/>
                  </a:cubicBezTo>
                  <a:cubicBezTo>
                    <a:pt x="205" y="286"/>
                    <a:pt x="255" y="24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67" y="2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545325" y="1590850"/>
              <a:ext cx="11425" cy="10000"/>
            </a:xfrm>
            <a:custGeom>
              <a:avLst/>
              <a:gdLst/>
              <a:ahLst/>
              <a:cxnLst/>
              <a:rect l="l" t="t" r="r" b="b"/>
              <a:pathLst>
                <a:path w="457" h="400" extrusionOk="0">
                  <a:moveTo>
                    <a:pt x="238" y="1"/>
                  </a:moveTo>
                  <a:cubicBezTo>
                    <a:pt x="155" y="1"/>
                    <a:pt x="66" y="66"/>
                    <a:pt x="46" y="165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202" y="397"/>
                    <a:pt x="220" y="399"/>
                    <a:pt x="238" y="399"/>
                  </a:cubicBezTo>
                  <a:cubicBezTo>
                    <a:pt x="326" y="399"/>
                    <a:pt x="396" y="352"/>
                    <a:pt x="434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62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43750" y="18150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35"/>
                    <a:pt x="46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470000" y="1775750"/>
              <a:ext cx="11425" cy="10500"/>
            </a:xfrm>
            <a:custGeom>
              <a:avLst/>
              <a:gdLst/>
              <a:ahLst/>
              <a:cxnLst/>
              <a:rect l="l" t="t" r="r" b="b"/>
              <a:pathLst>
                <a:path w="457" h="420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416"/>
                  </a:cubicBezTo>
                  <a:cubicBezTo>
                    <a:pt x="195" y="419"/>
                    <a:pt x="207" y="420"/>
                    <a:pt x="219" y="420"/>
                  </a:cubicBezTo>
                  <a:cubicBezTo>
                    <a:pt x="302" y="420"/>
                    <a:pt x="391" y="355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440325" y="16752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555025" y="161940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93" y="0"/>
                  </a:moveTo>
                  <a:cubicBezTo>
                    <a:pt x="114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49" y="350"/>
                    <a:pt x="161" y="351"/>
                    <a:pt x="173" y="351"/>
                  </a:cubicBezTo>
                  <a:cubicBezTo>
                    <a:pt x="251" y="351"/>
                    <a:pt x="323" y="289"/>
                    <a:pt x="343" y="210"/>
                  </a:cubicBezTo>
                  <a:cubicBezTo>
                    <a:pt x="365" y="119"/>
                    <a:pt x="320" y="27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411775" y="1487550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6" y="22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52175" y="1694725"/>
              <a:ext cx="10850" cy="9925"/>
            </a:xfrm>
            <a:custGeom>
              <a:avLst/>
              <a:gdLst/>
              <a:ahLst/>
              <a:cxnLst/>
              <a:rect l="l" t="t" r="r" b="b"/>
              <a:pathLst>
                <a:path w="434" h="397" extrusionOk="0">
                  <a:moveTo>
                    <a:pt x="231" y="0"/>
                  </a:moveTo>
                  <a:cubicBezTo>
                    <a:pt x="137" y="0"/>
                    <a:pt x="63" y="65"/>
                    <a:pt x="23" y="164"/>
                  </a:cubicBezTo>
                  <a:cubicBezTo>
                    <a:pt x="0" y="256"/>
                    <a:pt x="68" y="370"/>
                    <a:pt x="183" y="393"/>
                  </a:cubicBezTo>
                  <a:cubicBezTo>
                    <a:pt x="195" y="396"/>
                    <a:pt x="207" y="397"/>
                    <a:pt x="220" y="397"/>
                  </a:cubicBezTo>
                  <a:cubicBezTo>
                    <a:pt x="302" y="397"/>
                    <a:pt x="391" y="335"/>
                    <a:pt x="411" y="256"/>
                  </a:cubicBezTo>
                  <a:cubicBezTo>
                    <a:pt x="434" y="141"/>
                    <a:pt x="365" y="50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418625" y="1541175"/>
              <a:ext cx="7450" cy="7175"/>
            </a:xfrm>
            <a:custGeom>
              <a:avLst/>
              <a:gdLst/>
              <a:ahLst/>
              <a:cxnLst/>
              <a:rect l="l" t="t" r="r" b="b"/>
              <a:pathLst>
                <a:path w="298" h="287" extrusionOk="0">
                  <a:moveTo>
                    <a:pt x="147" y="1"/>
                  </a:moveTo>
                  <a:cubicBezTo>
                    <a:pt x="86" y="1"/>
                    <a:pt x="24" y="45"/>
                    <a:pt x="24" y="121"/>
                  </a:cubicBezTo>
                  <a:cubicBezTo>
                    <a:pt x="1" y="189"/>
                    <a:pt x="47" y="258"/>
                    <a:pt x="115" y="280"/>
                  </a:cubicBezTo>
                  <a:cubicBezTo>
                    <a:pt x="127" y="284"/>
                    <a:pt x="140" y="286"/>
                    <a:pt x="153" y="286"/>
                  </a:cubicBezTo>
                  <a:cubicBezTo>
                    <a:pt x="214" y="286"/>
                    <a:pt x="279" y="245"/>
                    <a:pt x="298" y="189"/>
                  </a:cubicBezTo>
                  <a:cubicBezTo>
                    <a:pt x="298" y="98"/>
                    <a:pt x="252" y="29"/>
                    <a:pt x="183" y="7"/>
                  </a:cubicBezTo>
                  <a:cubicBezTo>
                    <a:pt x="172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440575" y="100992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4"/>
                    <a:pt x="69" y="349"/>
                    <a:pt x="160" y="371"/>
                  </a:cubicBezTo>
                  <a:cubicBezTo>
                    <a:pt x="172" y="374"/>
                    <a:pt x="184" y="376"/>
                    <a:pt x="197" y="376"/>
                  </a:cubicBezTo>
                  <a:cubicBezTo>
                    <a:pt x="280" y="376"/>
                    <a:pt x="369" y="314"/>
                    <a:pt x="388" y="234"/>
                  </a:cubicBezTo>
                  <a:cubicBezTo>
                    <a:pt x="411" y="143"/>
                    <a:pt x="343" y="29"/>
                    <a:pt x="251" y="6"/>
                  </a:cubicBezTo>
                  <a:cubicBezTo>
                    <a:pt x="236" y="2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99100" y="1836225"/>
              <a:ext cx="11425" cy="10525"/>
            </a:xfrm>
            <a:custGeom>
              <a:avLst/>
              <a:gdLst/>
              <a:ahLst/>
              <a:cxnLst/>
              <a:rect l="l" t="t" r="r" b="b"/>
              <a:pathLst>
                <a:path w="457" h="421" extrusionOk="0">
                  <a:moveTo>
                    <a:pt x="230" y="1"/>
                  </a:moveTo>
                  <a:cubicBezTo>
                    <a:pt x="132" y="1"/>
                    <a:pt x="43" y="66"/>
                    <a:pt x="23" y="165"/>
                  </a:cubicBezTo>
                  <a:cubicBezTo>
                    <a:pt x="0" y="279"/>
                    <a:pt x="69" y="370"/>
                    <a:pt x="160" y="416"/>
                  </a:cubicBezTo>
                  <a:cubicBezTo>
                    <a:pt x="175" y="419"/>
                    <a:pt x="190" y="420"/>
                    <a:pt x="204" y="420"/>
                  </a:cubicBezTo>
                  <a:cubicBezTo>
                    <a:pt x="302" y="420"/>
                    <a:pt x="391" y="356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63725" y="1832800"/>
              <a:ext cx="8575" cy="5275"/>
            </a:xfrm>
            <a:custGeom>
              <a:avLst/>
              <a:gdLst/>
              <a:ahLst/>
              <a:cxnLst/>
              <a:rect l="l" t="t" r="r" b="b"/>
              <a:pathLst>
                <a:path w="343" h="211" extrusionOk="0">
                  <a:moveTo>
                    <a:pt x="154" y="1"/>
                  </a:moveTo>
                  <a:cubicBezTo>
                    <a:pt x="91" y="1"/>
                    <a:pt x="20" y="60"/>
                    <a:pt x="0" y="119"/>
                  </a:cubicBezTo>
                  <a:lnTo>
                    <a:pt x="320" y="211"/>
                  </a:lnTo>
                  <a:cubicBezTo>
                    <a:pt x="342" y="119"/>
                    <a:pt x="274" y="28"/>
                    <a:pt x="183" y="5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851750" y="1438250"/>
              <a:ext cx="9725" cy="9100"/>
            </a:xfrm>
            <a:custGeom>
              <a:avLst/>
              <a:gdLst/>
              <a:ahLst/>
              <a:cxnLst/>
              <a:rect l="l" t="t" r="r" b="b"/>
              <a:pathLst>
                <a:path w="389" h="364" extrusionOk="0">
                  <a:moveTo>
                    <a:pt x="180" y="0"/>
                  </a:moveTo>
                  <a:cubicBezTo>
                    <a:pt x="101" y="0"/>
                    <a:pt x="41" y="58"/>
                    <a:pt x="23" y="129"/>
                  </a:cubicBezTo>
                  <a:cubicBezTo>
                    <a:pt x="0" y="243"/>
                    <a:pt x="46" y="335"/>
                    <a:pt x="160" y="357"/>
                  </a:cubicBezTo>
                  <a:cubicBezTo>
                    <a:pt x="175" y="361"/>
                    <a:pt x="191" y="363"/>
                    <a:pt x="205" y="363"/>
                  </a:cubicBezTo>
                  <a:cubicBezTo>
                    <a:pt x="280" y="363"/>
                    <a:pt x="346" y="316"/>
                    <a:pt x="366" y="220"/>
                  </a:cubicBezTo>
                  <a:cubicBezTo>
                    <a:pt x="388" y="129"/>
                    <a:pt x="343" y="38"/>
                    <a:pt x="251" y="15"/>
                  </a:cubicBezTo>
                  <a:cubicBezTo>
                    <a:pt x="226" y="5"/>
                    <a:pt x="202" y="0"/>
                    <a:pt x="18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845475" y="1415650"/>
              <a:ext cx="9725" cy="9400"/>
            </a:xfrm>
            <a:custGeom>
              <a:avLst/>
              <a:gdLst/>
              <a:ahLst/>
              <a:cxnLst/>
              <a:rect l="l" t="t" r="r" b="b"/>
              <a:pathLst>
                <a:path w="389" h="376" extrusionOk="0">
                  <a:moveTo>
                    <a:pt x="183" y="0"/>
                  </a:moveTo>
                  <a:cubicBezTo>
                    <a:pt x="109" y="0"/>
                    <a:pt x="42" y="48"/>
                    <a:pt x="23" y="143"/>
                  </a:cubicBezTo>
                  <a:cubicBezTo>
                    <a:pt x="0" y="234"/>
                    <a:pt x="46" y="326"/>
                    <a:pt x="137" y="371"/>
                  </a:cubicBezTo>
                  <a:cubicBezTo>
                    <a:pt x="152" y="374"/>
                    <a:pt x="167" y="376"/>
                    <a:pt x="181" y="376"/>
                  </a:cubicBezTo>
                  <a:cubicBezTo>
                    <a:pt x="274" y="376"/>
                    <a:pt x="346" y="314"/>
                    <a:pt x="365" y="234"/>
                  </a:cubicBezTo>
                  <a:cubicBezTo>
                    <a:pt x="388" y="120"/>
                    <a:pt x="343" y="29"/>
                    <a:pt x="228" y="6"/>
                  </a:cubicBezTo>
                  <a:cubicBezTo>
                    <a:pt x="213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867725" y="1599525"/>
              <a:ext cx="8000" cy="7600"/>
            </a:xfrm>
            <a:custGeom>
              <a:avLst/>
              <a:gdLst/>
              <a:ahLst/>
              <a:cxnLst/>
              <a:rect l="l" t="t" r="r" b="b"/>
              <a:pathLst>
                <a:path w="320" h="304" extrusionOk="0">
                  <a:moveTo>
                    <a:pt x="206" y="1"/>
                  </a:moveTo>
                  <a:cubicBezTo>
                    <a:pt x="115" y="1"/>
                    <a:pt x="46" y="46"/>
                    <a:pt x="23" y="115"/>
                  </a:cubicBezTo>
                  <a:cubicBezTo>
                    <a:pt x="0" y="206"/>
                    <a:pt x="46" y="297"/>
                    <a:pt x="115" y="297"/>
                  </a:cubicBezTo>
                  <a:cubicBezTo>
                    <a:pt x="131" y="301"/>
                    <a:pt x="147" y="303"/>
                    <a:pt x="163" y="303"/>
                  </a:cubicBezTo>
                  <a:cubicBezTo>
                    <a:pt x="236" y="303"/>
                    <a:pt x="301" y="262"/>
                    <a:pt x="320" y="206"/>
                  </a:cubicBezTo>
                  <a:cubicBezTo>
                    <a:pt x="320" y="115"/>
                    <a:pt x="274" y="24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866575" y="1359725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cubicBezTo>
                    <a:pt x="1" y="212"/>
                    <a:pt x="46" y="280"/>
                    <a:pt x="115" y="303"/>
                  </a:cubicBezTo>
                  <a:cubicBezTo>
                    <a:pt x="131" y="307"/>
                    <a:pt x="146" y="309"/>
                    <a:pt x="162" y="309"/>
                  </a:cubicBezTo>
                  <a:cubicBezTo>
                    <a:pt x="236" y="309"/>
                    <a:pt x="301" y="264"/>
                    <a:pt x="320" y="189"/>
                  </a:cubicBezTo>
                  <a:cubicBezTo>
                    <a:pt x="343" y="97"/>
                    <a:pt x="297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698825" y="1787725"/>
              <a:ext cx="10850" cy="10200"/>
            </a:xfrm>
            <a:custGeom>
              <a:avLst/>
              <a:gdLst/>
              <a:ahLst/>
              <a:cxnLst/>
              <a:rect l="l" t="t" r="r" b="b"/>
              <a:pathLst>
                <a:path w="434" h="408" extrusionOk="0">
                  <a:moveTo>
                    <a:pt x="230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84" y="403"/>
                    <a:pt x="209" y="407"/>
                    <a:pt x="232" y="407"/>
                  </a:cubicBezTo>
                  <a:cubicBezTo>
                    <a:pt x="319" y="407"/>
                    <a:pt x="393" y="346"/>
                    <a:pt x="411" y="256"/>
                  </a:cubicBezTo>
                  <a:cubicBezTo>
                    <a:pt x="434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55450" y="151097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57" y="351"/>
                    <a:pt x="176" y="353"/>
                    <a:pt x="194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8" y="142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597825" y="1354050"/>
              <a:ext cx="10275" cy="9400"/>
            </a:xfrm>
            <a:custGeom>
              <a:avLst/>
              <a:gdLst/>
              <a:ahLst/>
              <a:cxnLst/>
              <a:rect l="l" t="t" r="r" b="b"/>
              <a:pathLst>
                <a:path w="411" h="376" extrusionOk="0">
                  <a:moveTo>
                    <a:pt x="214" y="0"/>
                  </a:moveTo>
                  <a:cubicBezTo>
                    <a:pt x="131" y="0"/>
                    <a:pt x="43" y="63"/>
                    <a:pt x="23" y="142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9" y="374"/>
                    <a:pt x="197" y="376"/>
                    <a:pt x="215" y="376"/>
                  </a:cubicBezTo>
                  <a:cubicBezTo>
                    <a:pt x="302" y="376"/>
                    <a:pt x="369" y="328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548175" y="12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1" y="0"/>
                  </a:moveTo>
                  <a:cubicBezTo>
                    <a:pt x="97" y="0"/>
                    <a:pt x="43" y="62"/>
                    <a:pt x="23" y="142"/>
                  </a:cubicBezTo>
                  <a:cubicBezTo>
                    <a:pt x="0" y="210"/>
                    <a:pt x="46" y="301"/>
                    <a:pt x="137" y="324"/>
                  </a:cubicBezTo>
                  <a:cubicBezTo>
                    <a:pt x="153" y="328"/>
                    <a:pt x="169" y="330"/>
                    <a:pt x="184" y="330"/>
                  </a:cubicBezTo>
                  <a:cubicBezTo>
                    <a:pt x="258" y="330"/>
                    <a:pt x="324" y="286"/>
                    <a:pt x="343" y="210"/>
                  </a:cubicBezTo>
                  <a:cubicBezTo>
                    <a:pt x="365" y="119"/>
                    <a:pt x="297" y="27"/>
                    <a:pt x="206" y="5"/>
                  </a:cubicBezTo>
                  <a:cubicBezTo>
                    <a:pt x="194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559000" y="1255075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03" y="1"/>
                  </a:moveTo>
                  <a:cubicBezTo>
                    <a:pt x="116" y="1"/>
                    <a:pt x="42" y="62"/>
                    <a:pt x="24" y="152"/>
                  </a:cubicBezTo>
                  <a:cubicBezTo>
                    <a:pt x="1" y="266"/>
                    <a:pt x="69" y="380"/>
                    <a:pt x="161" y="403"/>
                  </a:cubicBezTo>
                  <a:cubicBezTo>
                    <a:pt x="175" y="406"/>
                    <a:pt x="190" y="407"/>
                    <a:pt x="205" y="407"/>
                  </a:cubicBezTo>
                  <a:cubicBezTo>
                    <a:pt x="303" y="407"/>
                    <a:pt x="392" y="343"/>
                    <a:pt x="412" y="243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0" y="5"/>
                    <a:pt x="226" y="1"/>
                    <a:pt x="20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533325" y="1229600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11" y="1"/>
                  </a:moveTo>
                  <a:cubicBezTo>
                    <a:pt x="68" y="1"/>
                    <a:pt x="19" y="38"/>
                    <a:pt x="1" y="75"/>
                  </a:cubicBezTo>
                  <a:cubicBezTo>
                    <a:pt x="1" y="144"/>
                    <a:pt x="24" y="212"/>
                    <a:pt x="92" y="212"/>
                  </a:cubicBezTo>
                  <a:cubicBezTo>
                    <a:pt x="100" y="217"/>
                    <a:pt x="110" y="218"/>
                    <a:pt x="119" y="218"/>
                  </a:cubicBezTo>
                  <a:cubicBezTo>
                    <a:pt x="161" y="218"/>
                    <a:pt x="210" y="181"/>
                    <a:pt x="229" y="144"/>
                  </a:cubicBezTo>
                  <a:cubicBezTo>
                    <a:pt x="252" y="75"/>
                    <a:pt x="206" y="7"/>
                    <a:pt x="138" y="7"/>
                  </a:cubicBezTo>
                  <a:cubicBezTo>
                    <a:pt x="129" y="3"/>
                    <a:pt x="120" y="1"/>
                    <a:pt x="11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45875" y="12564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6" y="1"/>
                  </a:moveTo>
                  <a:cubicBezTo>
                    <a:pt x="85" y="1"/>
                    <a:pt x="20" y="42"/>
                    <a:pt x="1" y="98"/>
                  </a:cubicBezTo>
                  <a:cubicBezTo>
                    <a:pt x="1" y="167"/>
                    <a:pt x="47" y="258"/>
                    <a:pt x="115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6" y="223"/>
                    <a:pt x="275" y="167"/>
                  </a:cubicBezTo>
                  <a:cubicBezTo>
                    <a:pt x="298" y="98"/>
                    <a:pt x="252" y="30"/>
                    <a:pt x="184" y="7"/>
                  </a:cubicBezTo>
                  <a:cubicBezTo>
                    <a:pt x="171" y="3"/>
                    <a:pt x="159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668575" y="17922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9"/>
                    <a:pt x="23" y="144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70" y="311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445450" y="1343200"/>
              <a:ext cx="11450" cy="9975"/>
            </a:xfrm>
            <a:custGeom>
              <a:avLst/>
              <a:gdLst/>
              <a:ahLst/>
              <a:cxnLst/>
              <a:rect l="l" t="t" r="r" b="b"/>
              <a:pathLst>
                <a:path w="458" h="399" extrusionOk="0">
                  <a:moveTo>
                    <a:pt x="232" y="1"/>
                  </a:moveTo>
                  <a:cubicBezTo>
                    <a:pt x="138" y="1"/>
                    <a:pt x="63" y="66"/>
                    <a:pt x="24" y="165"/>
                  </a:cubicBezTo>
                  <a:cubicBezTo>
                    <a:pt x="1" y="256"/>
                    <a:pt x="69" y="370"/>
                    <a:pt x="183" y="393"/>
                  </a:cubicBezTo>
                  <a:cubicBezTo>
                    <a:pt x="199" y="397"/>
                    <a:pt x="214" y="399"/>
                    <a:pt x="230" y="399"/>
                  </a:cubicBezTo>
                  <a:cubicBezTo>
                    <a:pt x="310" y="399"/>
                    <a:pt x="393" y="351"/>
                    <a:pt x="412" y="256"/>
                  </a:cubicBezTo>
                  <a:cubicBezTo>
                    <a:pt x="457" y="142"/>
                    <a:pt x="389" y="51"/>
                    <a:pt x="275" y="5"/>
                  </a:cubicBezTo>
                  <a:cubicBezTo>
                    <a:pt x="260" y="2"/>
                    <a:pt x="245" y="1"/>
                    <a:pt x="2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0125" y="13889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60" y="0"/>
                  </a:moveTo>
                  <a:cubicBezTo>
                    <a:pt x="92" y="0"/>
                    <a:pt x="46" y="23"/>
                    <a:pt x="23" y="91"/>
                  </a:cubicBezTo>
                  <a:cubicBezTo>
                    <a:pt x="0" y="137"/>
                    <a:pt x="46" y="183"/>
                    <a:pt x="92" y="206"/>
                  </a:cubicBezTo>
                  <a:cubicBezTo>
                    <a:pt x="104" y="210"/>
                    <a:pt x="116" y="212"/>
                    <a:pt x="127" y="212"/>
                  </a:cubicBezTo>
                  <a:cubicBezTo>
                    <a:pt x="176" y="212"/>
                    <a:pt x="210" y="174"/>
                    <a:pt x="229" y="137"/>
                  </a:cubicBezTo>
                  <a:cubicBezTo>
                    <a:pt x="252" y="69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766150" y="1658150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1" y="212"/>
                    <a:pt x="46" y="281"/>
                    <a:pt x="137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3" y="121"/>
                    <a:pt x="297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2900" y="10082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8" y="246"/>
                    <a:pt x="297" y="189"/>
                  </a:cubicBezTo>
                  <a:cubicBezTo>
                    <a:pt x="320" y="98"/>
                    <a:pt x="274" y="7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571000" y="12998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5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51" y="6"/>
                  </a:cubicBezTo>
                  <a:cubicBezTo>
                    <a:pt x="232" y="3"/>
                    <a:pt x="213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60725" y="127530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70" y="0"/>
                  </a:moveTo>
                  <a:cubicBezTo>
                    <a:pt x="97" y="0"/>
                    <a:pt x="43" y="60"/>
                    <a:pt x="23" y="119"/>
                  </a:cubicBezTo>
                  <a:cubicBezTo>
                    <a:pt x="0" y="210"/>
                    <a:pt x="46" y="279"/>
                    <a:pt x="115" y="302"/>
                  </a:cubicBezTo>
                  <a:cubicBezTo>
                    <a:pt x="130" y="306"/>
                    <a:pt x="146" y="308"/>
                    <a:pt x="161" y="308"/>
                  </a:cubicBezTo>
                  <a:cubicBezTo>
                    <a:pt x="234" y="308"/>
                    <a:pt x="297" y="263"/>
                    <a:pt x="297" y="188"/>
                  </a:cubicBezTo>
                  <a:cubicBezTo>
                    <a:pt x="320" y="119"/>
                    <a:pt x="274" y="28"/>
                    <a:pt x="206" y="5"/>
                  </a:cubicBezTo>
                  <a:cubicBezTo>
                    <a:pt x="194" y="2"/>
                    <a:pt x="182" y="0"/>
                    <a:pt x="17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468850" y="109780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69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7950" y="1377975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69" y="310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839450" y="1408225"/>
              <a:ext cx="9150" cy="7725"/>
            </a:xfrm>
            <a:custGeom>
              <a:avLst/>
              <a:gdLst/>
              <a:ahLst/>
              <a:cxnLst/>
              <a:rect l="l" t="t" r="r" b="b"/>
              <a:pathLst>
                <a:path w="366" h="309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37" y="303"/>
                  </a:cubicBezTo>
                  <a:cubicBezTo>
                    <a:pt x="153" y="307"/>
                    <a:pt x="170" y="309"/>
                    <a:pt x="185" y="309"/>
                  </a:cubicBezTo>
                  <a:cubicBezTo>
                    <a:pt x="259" y="309"/>
                    <a:pt x="324" y="268"/>
                    <a:pt x="343" y="212"/>
                  </a:cubicBezTo>
                  <a:cubicBezTo>
                    <a:pt x="365" y="120"/>
                    <a:pt x="297" y="29"/>
                    <a:pt x="228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954700" y="134320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3"/>
                    <a:pt x="47" y="348"/>
                    <a:pt x="161" y="370"/>
                  </a:cubicBezTo>
                  <a:cubicBezTo>
                    <a:pt x="173" y="373"/>
                    <a:pt x="185" y="375"/>
                    <a:pt x="197" y="375"/>
                  </a:cubicBezTo>
                  <a:cubicBezTo>
                    <a:pt x="275" y="375"/>
                    <a:pt x="346" y="313"/>
                    <a:pt x="366" y="233"/>
                  </a:cubicBezTo>
                  <a:cubicBezTo>
                    <a:pt x="389" y="142"/>
                    <a:pt x="343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616075" y="1591975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24" y="0"/>
                  </a:moveTo>
                  <a:cubicBezTo>
                    <a:pt x="70" y="0"/>
                    <a:pt x="23" y="41"/>
                    <a:pt x="23" y="97"/>
                  </a:cubicBezTo>
                  <a:cubicBezTo>
                    <a:pt x="0" y="166"/>
                    <a:pt x="46" y="211"/>
                    <a:pt x="92" y="234"/>
                  </a:cubicBezTo>
                  <a:cubicBezTo>
                    <a:pt x="104" y="238"/>
                    <a:pt x="116" y="240"/>
                    <a:pt x="128" y="240"/>
                  </a:cubicBezTo>
                  <a:cubicBezTo>
                    <a:pt x="183" y="240"/>
                    <a:pt x="233" y="199"/>
                    <a:pt x="252" y="143"/>
                  </a:cubicBezTo>
                  <a:cubicBezTo>
                    <a:pt x="274" y="97"/>
                    <a:pt x="229" y="29"/>
                    <a:pt x="160" y="6"/>
                  </a:cubicBez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589250" y="14795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4" y="1"/>
                  </a:moveTo>
                  <a:cubicBezTo>
                    <a:pt x="109" y="1"/>
                    <a:pt x="43" y="48"/>
                    <a:pt x="23" y="143"/>
                  </a:cubicBezTo>
                  <a:cubicBezTo>
                    <a:pt x="1" y="235"/>
                    <a:pt x="46" y="326"/>
                    <a:pt x="138" y="349"/>
                  </a:cubicBezTo>
                  <a:cubicBezTo>
                    <a:pt x="150" y="352"/>
                    <a:pt x="162" y="353"/>
                    <a:pt x="175" y="353"/>
                  </a:cubicBezTo>
                  <a:cubicBezTo>
                    <a:pt x="257" y="353"/>
                    <a:pt x="346" y="291"/>
                    <a:pt x="366" y="212"/>
                  </a:cubicBezTo>
                  <a:cubicBezTo>
                    <a:pt x="389" y="121"/>
                    <a:pt x="320" y="29"/>
                    <a:pt x="229" y="6"/>
                  </a:cubicBezTo>
                  <a:cubicBezTo>
                    <a:pt x="214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85400" y="153490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7" y="1"/>
                  </a:moveTo>
                  <a:cubicBezTo>
                    <a:pt x="92" y="1"/>
                    <a:pt x="42" y="41"/>
                    <a:pt x="23" y="98"/>
                  </a:cubicBezTo>
                  <a:cubicBezTo>
                    <a:pt x="0" y="166"/>
                    <a:pt x="46" y="258"/>
                    <a:pt x="115" y="280"/>
                  </a:cubicBezTo>
                  <a:cubicBezTo>
                    <a:pt x="130" y="284"/>
                    <a:pt x="145" y="286"/>
                    <a:pt x="159" y="286"/>
                  </a:cubicBezTo>
                  <a:cubicBezTo>
                    <a:pt x="228" y="286"/>
                    <a:pt x="278" y="242"/>
                    <a:pt x="297" y="166"/>
                  </a:cubicBezTo>
                  <a:cubicBezTo>
                    <a:pt x="320" y="98"/>
                    <a:pt x="274" y="6"/>
                    <a:pt x="183" y="6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448000" y="1569150"/>
              <a:ext cx="7425" cy="4725"/>
            </a:xfrm>
            <a:custGeom>
              <a:avLst/>
              <a:gdLst/>
              <a:ahLst/>
              <a:cxnLst/>
              <a:rect l="l" t="t" r="r" b="b"/>
              <a:pathLst>
                <a:path w="297" h="189" extrusionOk="0">
                  <a:moveTo>
                    <a:pt x="125" y="0"/>
                  </a:moveTo>
                  <a:cubicBezTo>
                    <a:pt x="69" y="0"/>
                    <a:pt x="19" y="44"/>
                    <a:pt x="0" y="120"/>
                  </a:cubicBezTo>
                  <a:lnTo>
                    <a:pt x="274" y="189"/>
                  </a:lnTo>
                  <a:cubicBezTo>
                    <a:pt x="297" y="120"/>
                    <a:pt x="251" y="29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871725" y="17158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8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57"/>
                    <a:pt x="114" y="280"/>
                  </a:cubicBezTo>
                  <a:cubicBezTo>
                    <a:pt x="130" y="284"/>
                    <a:pt x="146" y="286"/>
                    <a:pt x="161" y="286"/>
                  </a:cubicBezTo>
                  <a:cubicBezTo>
                    <a:pt x="228" y="286"/>
                    <a:pt x="278" y="245"/>
                    <a:pt x="297" y="189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868300" y="174432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11" y="0"/>
                  </a:moveTo>
                  <a:cubicBezTo>
                    <a:pt x="69" y="0"/>
                    <a:pt x="19" y="41"/>
                    <a:pt x="0" y="98"/>
                  </a:cubicBezTo>
                  <a:cubicBezTo>
                    <a:pt x="0" y="143"/>
                    <a:pt x="23" y="212"/>
                    <a:pt x="92" y="235"/>
                  </a:cubicBezTo>
                  <a:cubicBezTo>
                    <a:pt x="137" y="235"/>
                    <a:pt x="206" y="212"/>
                    <a:pt x="228" y="143"/>
                  </a:cubicBezTo>
                  <a:cubicBezTo>
                    <a:pt x="251" y="75"/>
                    <a:pt x="206" y="29"/>
                    <a:pt x="137" y="6"/>
                  </a:cubicBezTo>
                  <a:cubicBezTo>
                    <a:pt x="129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243450" y="1783175"/>
              <a:ext cx="10875" cy="6400"/>
            </a:xfrm>
            <a:custGeom>
              <a:avLst/>
              <a:gdLst/>
              <a:ahLst/>
              <a:cxnLst/>
              <a:rect l="l" t="t" r="r" b="b"/>
              <a:pathLst>
                <a:path w="435" h="256" extrusionOk="0">
                  <a:moveTo>
                    <a:pt x="209" y="0"/>
                  </a:moveTo>
                  <a:cubicBezTo>
                    <a:pt x="115" y="0"/>
                    <a:pt x="40" y="65"/>
                    <a:pt x="1" y="164"/>
                  </a:cubicBezTo>
                  <a:lnTo>
                    <a:pt x="389" y="256"/>
                  </a:lnTo>
                  <a:cubicBezTo>
                    <a:pt x="434" y="141"/>
                    <a:pt x="366" y="27"/>
                    <a:pt x="252" y="4"/>
                  </a:cubicBezTo>
                  <a:cubicBezTo>
                    <a:pt x="237" y="2"/>
                    <a:pt x="222" y="0"/>
                    <a:pt x="20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840575" y="1121200"/>
              <a:ext cx="8025" cy="7700"/>
            </a:xfrm>
            <a:custGeom>
              <a:avLst/>
              <a:gdLst/>
              <a:ahLst/>
              <a:cxnLst/>
              <a:rect l="l" t="t" r="r" b="b"/>
              <a:pathLst>
                <a:path w="321" h="308" extrusionOk="0">
                  <a:moveTo>
                    <a:pt x="161" y="0"/>
                  </a:moveTo>
                  <a:cubicBezTo>
                    <a:pt x="93" y="0"/>
                    <a:pt x="43" y="45"/>
                    <a:pt x="24" y="120"/>
                  </a:cubicBezTo>
                  <a:cubicBezTo>
                    <a:pt x="1" y="189"/>
                    <a:pt x="47" y="280"/>
                    <a:pt x="138" y="303"/>
                  </a:cubicBezTo>
                  <a:cubicBezTo>
                    <a:pt x="147" y="306"/>
                    <a:pt x="157" y="307"/>
                    <a:pt x="166" y="307"/>
                  </a:cubicBezTo>
                  <a:cubicBezTo>
                    <a:pt x="230" y="307"/>
                    <a:pt x="301" y="248"/>
                    <a:pt x="320" y="189"/>
                  </a:cubicBezTo>
                  <a:cubicBezTo>
                    <a:pt x="320" y="97"/>
                    <a:pt x="275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744725" y="102875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0"/>
                    <a:pt x="114" y="303"/>
                  </a:cubicBezTo>
                  <a:cubicBezTo>
                    <a:pt x="127" y="306"/>
                    <a:pt x="139" y="308"/>
                    <a:pt x="151" y="308"/>
                  </a:cubicBezTo>
                  <a:cubicBezTo>
                    <a:pt x="228" y="308"/>
                    <a:pt x="297" y="248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021475" y="132267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15" y="0"/>
                  </a:moveTo>
                  <a:cubicBezTo>
                    <a:pt x="132" y="0"/>
                    <a:pt x="43" y="62"/>
                    <a:pt x="23" y="141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5" y="373"/>
                    <a:pt x="191" y="375"/>
                    <a:pt x="207" y="375"/>
                  </a:cubicBezTo>
                  <a:cubicBezTo>
                    <a:pt x="287" y="375"/>
                    <a:pt x="369" y="328"/>
                    <a:pt x="389" y="233"/>
                  </a:cubicBezTo>
                  <a:cubicBezTo>
                    <a:pt x="411" y="141"/>
                    <a:pt x="366" y="27"/>
                    <a:pt x="252" y="4"/>
                  </a:cubicBezTo>
                  <a:cubicBezTo>
                    <a:pt x="240" y="1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918750" y="1214250"/>
              <a:ext cx="9175" cy="8800"/>
            </a:xfrm>
            <a:custGeom>
              <a:avLst/>
              <a:gdLst/>
              <a:ahLst/>
              <a:cxnLst/>
              <a:rect l="l" t="t" r="r" b="b"/>
              <a:pathLst>
                <a:path w="367" h="352" extrusionOk="0">
                  <a:moveTo>
                    <a:pt x="193" y="0"/>
                  </a:moveTo>
                  <a:cubicBezTo>
                    <a:pt x="115" y="0"/>
                    <a:pt x="44" y="62"/>
                    <a:pt x="24" y="142"/>
                  </a:cubicBezTo>
                  <a:cubicBezTo>
                    <a:pt x="1" y="233"/>
                    <a:pt x="47" y="324"/>
                    <a:pt x="138" y="347"/>
                  </a:cubicBezTo>
                  <a:cubicBezTo>
                    <a:pt x="150" y="350"/>
                    <a:pt x="162" y="351"/>
                    <a:pt x="174" y="351"/>
                  </a:cubicBezTo>
                  <a:cubicBezTo>
                    <a:pt x="252" y="351"/>
                    <a:pt x="323" y="289"/>
                    <a:pt x="343" y="210"/>
                  </a:cubicBezTo>
                  <a:cubicBezTo>
                    <a:pt x="366" y="119"/>
                    <a:pt x="298" y="27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280550" y="177860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4" y="0"/>
                    <a:pt x="43" y="63"/>
                    <a:pt x="23" y="142"/>
                  </a:cubicBezTo>
                  <a:cubicBezTo>
                    <a:pt x="0" y="233"/>
                    <a:pt x="69" y="324"/>
                    <a:pt x="160" y="347"/>
                  </a:cubicBezTo>
                  <a:cubicBezTo>
                    <a:pt x="169" y="350"/>
                    <a:pt x="179" y="352"/>
                    <a:pt x="189" y="352"/>
                  </a:cubicBezTo>
                  <a:cubicBezTo>
                    <a:pt x="257" y="352"/>
                    <a:pt x="346" y="290"/>
                    <a:pt x="365" y="210"/>
                  </a:cubicBezTo>
                  <a:cubicBezTo>
                    <a:pt x="388" y="119"/>
                    <a:pt x="320" y="28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959275" y="14321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1" y="144"/>
                    <a:pt x="46" y="190"/>
                    <a:pt x="92" y="212"/>
                  </a:cubicBezTo>
                  <a:cubicBezTo>
                    <a:pt x="104" y="217"/>
                    <a:pt x="117" y="218"/>
                    <a:pt x="129" y="218"/>
                  </a:cubicBezTo>
                  <a:cubicBezTo>
                    <a:pt x="183" y="218"/>
                    <a:pt x="229" y="181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970125" y="14226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1"/>
                  </a:moveTo>
                  <a:cubicBezTo>
                    <a:pt x="92" y="1"/>
                    <a:pt x="23" y="24"/>
                    <a:pt x="23" y="92"/>
                  </a:cubicBezTo>
                  <a:cubicBezTo>
                    <a:pt x="0" y="161"/>
                    <a:pt x="46" y="229"/>
                    <a:pt x="92" y="252"/>
                  </a:cubicBezTo>
                  <a:cubicBezTo>
                    <a:pt x="104" y="256"/>
                    <a:pt x="116" y="258"/>
                    <a:pt x="128" y="258"/>
                  </a:cubicBezTo>
                  <a:cubicBezTo>
                    <a:pt x="183" y="258"/>
                    <a:pt x="232" y="217"/>
                    <a:pt x="251" y="161"/>
                  </a:cubicBezTo>
                  <a:cubicBezTo>
                    <a:pt x="274" y="92"/>
                    <a:pt x="228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725625" y="1401950"/>
              <a:ext cx="10875" cy="9400"/>
            </a:xfrm>
            <a:custGeom>
              <a:avLst/>
              <a:gdLst/>
              <a:ahLst/>
              <a:cxnLst/>
              <a:rect l="l" t="t" r="r" b="b"/>
              <a:pathLst>
                <a:path w="435" h="376" extrusionOk="0">
                  <a:moveTo>
                    <a:pt x="220" y="0"/>
                  </a:moveTo>
                  <a:cubicBezTo>
                    <a:pt x="132" y="0"/>
                    <a:pt x="66" y="48"/>
                    <a:pt x="47" y="143"/>
                  </a:cubicBezTo>
                  <a:cubicBezTo>
                    <a:pt x="1" y="234"/>
                    <a:pt x="69" y="349"/>
                    <a:pt x="161" y="371"/>
                  </a:cubicBezTo>
                  <a:cubicBezTo>
                    <a:pt x="176" y="374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4"/>
                  </a:cubicBezTo>
                  <a:cubicBezTo>
                    <a:pt x="435" y="120"/>
                    <a:pt x="366" y="29"/>
                    <a:pt x="275" y="6"/>
                  </a:cubicBezTo>
                  <a:cubicBezTo>
                    <a:pt x="256" y="2"/>
                    <a:pt x="237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704525" y="16855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6" y="1"/>
                  </a:moveTo>
                  <a:cubicBezTo>
                    <a:pt x="132" y="1"/>
                    <a:pt x="65" y="48"/>
                    <a:pt x="46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5" y="353"/>
                    <a:pt x="191" y="354"/>
                    <a:pt x="207" y="354"/>
                  </a:cubicBezTo>
                  <a:cubicBezTo>
                    <a:pt x="287" y="354"/>
                    <a:pt x="369" y="307"/>
                    <a:pt x="388" y="212"/>
                  </a:cubicBezTo>
                  <a:cubicBezTo>
                    <a:pt x="411" y="120"/>
                    <a:pt x="343" y="29"/>
                    <a:pt x="251" y="6"/>
                  </a:cubicBezTo>
                  <a:cubicBezTo>
                    <a:pt x="236" y="3"/>
                    <a:pt x="221" y="1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188100" y="151895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1"/>
                  </a:moveTo>
                  <a:cubicBezTo>
                    <a:pt x="137" y="1"/>
                    <a:pt x="63" y="63"/>
                    <a:pt x="23" y="142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195" y="396"/>
                    <a:pt x="207" y="398"/>
                    <a:pt x="220" y="398"/>
                  </a:cubicBezTo>
                  <a:cubicBezTo>
                    <a:pt x="303" y="398"/>
                    <a:pt x="391" y="336"/>
                    <a:pt x="411" y="256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388400" y="15909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0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2" y="255"/>
                    <a:pt x="132" y="257"/>
                    <a:pt x="142" y="257"/>
                  </a:cubicBezTo>
                  <a:cubicBezTo>
                    <a:pt x="189" y="257"/>
                    <a:pt x="251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388400" y="1611975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7"/>
                    <a:pt x="214" y="399"/>
                    <a:pt x="230" y="399"/>
                  </a:cubicBezTo>
                  <a:cubicBezTo>
                    <a:pt x="310" y="399"/>
                    <a:pt x="392" y="351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7375" y="1253000"/>
              <a:ext cx="6875" cy="5900"/>
            </a:xfrm>
            <a:custGeom>
              <a:avLst/>
              <a:gdLst/>
              <a:ahLst/>
              <a:cxnLst/>
              <a:rect l="l" t="t" r="r" b="b"/>
              <a:pathLst>
                <a:path w="275" h="236" extrusionOk="0">
                  <a:moveTo>
                    <a:pt x="134" y="1"/>
                  </a:moveTo>
                  <a:cubicBezTo>
                    <a:pt x="91" y="1"/>
                    <a:pt x="42" y="38"/>
                    <a:pt x="24" y="75"/>
                  </a:cubicBezTo>
                  <a:cubicBezTo>
                    <a:pt x="1" y="144"/>
                    <a:pt x="46" y="212"/>
                    <a:pt x="115" y="235"/>
                  </a:cubicBezTo>
                  <a:cubicBezTo>
                    <a:pt x="161" y="235"/>
                    <a:pt x="229" y="212"/>
                    <a:pt x="252" y="144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746750" y="1478400"/>
              <a:ext cx="9150" cy="8325"/>
            </a:xfrm>
            <a:custGeom>
              <a:avLst/>
              <a:gdLst/>
              <a:ahLst/>
              <a:cxnLst/>
              <a:rect l="l" t="t" r="r" b="b"/>
              <a:pathLst>
                <a:path w="366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30"/>
                    <a:pt x="229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710800" y="164275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5" y="1"/>
                  </a:moveTo>
                  <a:cubicBezTo>
                    <a:pt x="85" y="1"/>
                    <a:pt x="23" y="41"/>
                    <a:pt x="23" y="98"/>
                  </a:cubicBezTo>
                  <a:cubicBezTo>
                    <a:pt x="0" y="189"/>
                    <a:pt x="46" y="258"/>
                    <a:pt x="115" y="280"/>
                  </a:cubicBezTo>
                  <a:cubicBezTo>
                    <a:pt x="126" y="284"/>
                    <a:pt x="139" y="286"/>
                    <a:pt x="151" y="286"/>
                  </a:cubicBezTo>
                  <a:cubicBezTo>
                    <a:pt x="212" y="286"/>
                    <a:pt x="278" y="242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1"/>
                    <a:pt x="14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239450" y="1672575"/>
              <a:ext cx="8025" cy="755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206" y="0"/>
                  </a:moveTo>
                  <a:cubicBezTo>
                    <a:pt x="138" y="0"/>
                    <a:pt x="46" y="46"/>
                    <a:pt x="24" y="114"/>
                  </a:cubicBezTo>
                  <a:cubicBezTo>
                    <a:pt x="1" y="183"/>
                    <a:pt x="46" y="274"/>
                    <a:pt x="138" y="297"/>
                  </a:cubicBezTo>
                  <a:cubicBezTo>
                    <a:pt x="147" y="300"/>
                    <a:pt x="156" y="302"/>
                    <a:pt x="166" y="302"/>
                  </a:cubicBezTo>
                  <a:cubicBezTo>
                    <a:pt x="229" y="302"/>
                    <a:pt x="297" y="242"/>
                    <a:pt x="297" y="183"/>
                  </a:cubicBezTo>
                  <a:cubicBezTo>
                    <a:pt x="320" y="114"/>
                    <a:pt x="275" y="23"/>
                    <a:pt x="2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507075" y="1246725"/>
              <a:ext cx="11450" cy="10250"/>
            </a:xfrm>
            <a:custGeom>
              <a:avLst/>
              <a:gdLst/>
              <a:ahLst/>
              <a:cxnLst/>
              <a:rect l="l" t="t" r="r" b="b"/>
              <a:pathLst>
                <a:path w="458" h="410" extrusionOk="0">
                  <a:moveTo>
                    <a:pt x="218" y="1"/>
                  </a:moveTo>
                  <a:cubicBezTo>
                    <a:pt x="125" y="1"/>
                    <a:pt x="43" y="49"/>
                    <a:pt x="24" y="144"/>
                  </a:cubicBezTo>
                  <a:cubicBezTo>
                    <a:pt x="1" y="258"/>
                    <a:pt x="69" y="372"/>
                    <a:pt x="161" y="395"/>
                  </a:cubicBezTo>
                  <a:cubicBezTo>
                    <a:pt x="185" y="404"/>
                    <a:pt x="209" y="409"/>
                    <a:pt x="233" y="409"/>
                  </a:cubicBezTo>
                  <a:cubicBezTo>
                    <a:pt x="319" y="409"/>
                    <a:pt x="394" y="348"/>
                    <a:pt x="412" y="258"/>
                  </a:cubicBezTo>
                  <a:cubicBezTo>
                    <a:pt x="457" y="144"/>
                    <a:pt x="389" y="30"/>
                    <a:pt x="275" y="7"/>
                  </a:cubicBezTo>
                  <a:cubicBezTo>
                    <a:pt x="256" y="3"/>
                    <a:pt x="237" y="1"/>
                    <a:pt x="21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5658550" y="16062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6"/>
                    <a:pt x="46" y="235"/>
                    <a:pt x="115" y="258"/>
                  </a:cubicBezTo>
                  <a:cubicBezTo>
                    <a:pt x="131" y="262"/>
                    <a:pt x="146" y="264"/>
                    <a:pt x="161" y="264"/>
                  </a:cubicBezTo>
                  <a:cubicBezTo>
                    <a:pt x="228" y="264"/>
                    <a:pt x="274" y="223"/>
                    <a:pt x="274" y="166"/>
                  </a:cubicBezTo>
                  <a:cubicBezTo>
                    <a:pt x="297" y="98"/>
                    <a:pt x="252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769000" y="155787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5"/>
                  </a:cubicBezTo>
                  <a:cubicBezTo>
                    <a:pt x="1" y="183"/>
                    <a:pt x="46" y="252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642325" y="148355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60" y="326"/>
                  </a:cubicBezTo>
                  <a:cubicBezTo>
                    <a:pt x="172" y="329"/>
                    <a:pt x="184" y="330"/>
                    <a:pt x="196" y="330"/>
                  </a:cubicBezTo>
                  <a:cubicBezTo>
                    <a:pt x="269" y="330"/>
                    <a:pt x="323" y="271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86250" y="1541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3" y="41"/>
                    <a:pt x="24" y="98"/>
                  </a:cubicBezTo>
                  <a:cubicBezTo>
                    <a:pt x="1" y="166"/>
                    <a:pt x="47" y="235"/>
                    <a:pt x="115" y="258"/>
                  </a:cubicBezTo>
                  <a:cubicBezTo>
                    <a:pt x="184" y="258"/>
                    <a:pt x="252" y="235"/>
                    <a:pt x="275" y="166"/>
                  </a:cubicBezTo>
                  <a:cubicBezTo>
                    <a:pt x="275" y="98"/>
                    <a:pt x="229" y="29"/>
                    <a:pt x="184" y="7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208900" y="94217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60" y="0"/>
                  </a:moveTo>
                  <a:cubicBezTo>
                    <a:pt x="92" y="0"/>
                    <a:pt x="23" y="23"/>
                    <a:pt x="0" y="91"/>
                  </a:cubicBezTo>
                  <a:cubicBezTo>
                    <a:pt x="0" y="160"/>
                    <a:pt x="23" y="228"/>
                    <a:pt x="92" y="228"/>
                  </a:cubicBezTo>
                  <a:cubicBezTo>
                    <a:pt x="104" y="232"/>
                    <a:pt x="116" y="234"/>
                    <a:pt x="128" y="234"/>
                  </a:cubicBezTo>
                  <a:cubicBezTo>
                    <a:pt x="182" y="234"/>
                    <a:pt x="228" y="193"/>
                    <a:pt x="228" y="137"/>
                  </a:cubicBezTo>
                  <a:cubicBezTo>
                    <a:pt x="251" y="91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297100" y="10025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5" y="291"/>
                    <a:pt x="365" y="212"/>
                  </a:cubicBezTo>
                  <a:cubicBezTo>
                    <a:pt x="388" y="121"/>
                    <a:pt x="320" y="29"/>
                    <a:pt x="228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05225" y="1625625"/>
              <a:ext cx="10875" cy="9425"/>
            </a:xfrm>
            <a:custGeom>
              <a:avLst/>
              <a:gdLst/>
              <a:ahLst/>
              <a:cxnLst/>
              <a:rect l="l" t="t" r="r" b="b"/>
              <a:pathLst>
                <a:path w="435" h="377" extrusionOk="0">
                  <a:moveTo>
                    <a:pt x="220" y="1"/>
                  </a:moveTo>
                  <a:cubicBezTo>
                    <a:pt x="131" y="1"/>
                    <a:pt x="62" y="49"/>
                    <a:pt x="24" y="144"/>
                  </a:cubicBezTo>
                  <a:cubicBezTo>
                    <a:pt x="1" y="235"/>
                    <a:pt x="69" y="349"/>
                    <a:pt x="161" y="372"/>
                  </a:cubicBezTo>
                  <a:cubicBezTo>
                    <a:pt x="176" y="375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5"/>
                  </a:cubicBezTo>
                  <a:cubicBezTo>
                    <a:pt x="434" y="121"/>
                    <a:pt x="366" y="30"/>
                    <a:pt x="275" y="7"/>
                  </a:cubicBezTo>
                  <a:cubicBezTo>
                    <a:pt x="256" y="3"/>
                    <a:pt x="237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144150" y="659550"/>
              <a:ext cx="6875" cy="5875"/>
            </a:xfrm>
            <a:custGeom>
              <a:avLst/>
              <a:gdLst/>
              <a:ahLst/>
              <a:cxnLst/>
              <a:rect l="l" t="t" r="r" b="b"/>
              <a:pathLst>
                <a:path w="275" h="235" extrusionOk="0">
                  <a:moveTo>
                    <a:pt x="134" y="0"/>
                  </a:moveTo>
                  <a:cubicBezTo>
                    <a:pt x="91" y="0"/>
                    <a:pt x="42" y="38"/>
                    <a:pt x="24" y="75"/>
                  </a:cubicBezTo>
                  <a:cubicBezTo>
                    <a:pt x="1" y="143"/>
                    <a:pt x="47" y="212"/>
                    <a:pt x="115" y="235"/>
                  </a:cubicBezTo>
                  <a:cubicBezTo>
                    <a:pt x="184" y="235"/>
                    <a:pt x="229" y="212"/>
                    <a:pt x="252" y="143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2"/>
                    <a:pt x="143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129900" y="173295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4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8" y="312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334750" y="1800275"/>
              <a:ext cx="9725" cy="5850"/>
            </a:xfrm>
            <a:custGeom>
              <a:avLst/>
              <a:gdLst/>
              <a:ahLst/>
              <a:cxnLst/>
              <a:rect l="l" t="t" r="r" b="b"/>
              <a:pathLst>
                <a:path w="389" h="234" extrusionOk="0">
                  <a:moveTo>
                    <a:pt x="193" y="1"/>
                  </a:moveTo>
                  <a:cubicBezTo>
                    <a:pt x="114" y="1"/>
                    <a:pt x="40" y="63"/>
                    <a:pt x="1" y="142"/>
                  </a:cubicBezTo>
                  <a:lnTo>
                    <a:pt x="366" y="233"/>
                  </a:lnTo>
                  <a:cubicBezTo>
                    <a:pt x="389" y="142"/>
                    <a:pt x="343" y="51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152150" y="1748875"/>
              <a:ext cx="6300" cy="3600"/>
            </a:xfrm>
            <a:custGeom>
              <a:avLst/>
              <a:gdLst/>
              <a:ahLst/>
              <a:cxnLst/>
              <a:rect l="l" t="t" r="r" b="b"/>
              <a:pathLst>
                <a:path w="252" h="144" extrusionOk="0">
                  <a:moveTo>
                    <a:pt x="101" y="1"/>
                  </a:moveTo>
                  <a:cubicBezTo>
                    <a:pt x="47" y="1"/>
                    <a:pt x="0" y="42"/>
                    <a:pt x="0" y="98"/>
                  </a:cubicBezTo>
                  <a:lnTo>
                    <a:pt x="229" y="144"/>
                  </a:lnTo>
                  <a:cubicBezTo>
                    <a:pt x="252" y="75"/>
                    <a:pt x="206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308500" y="17762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2" y="1"/>
                  </a:moveTo>
                  <a:cubicBezTo>
                    <a:pt x="69" y="1"/>
                    <a:pt x="19" y="42"/>
                    <a:pt x="1" y="98"/>
                  </a:cubicBezTo>
                  <a:cubicBezTo>
                    <a:pt x="1" y="144"/>
                    <a:pt x="23" y="212"/>
                    <a:pt x="92" y="212"/>
                  </a:cubicBezTo>
                  <a:cubicBezTo>
                    <a:pt x="109" y="218"/>
                    <a:pt x="125" y="221"/>
                    <a:pt x="139" y="221"/>
                  </a:cubicBezTo>
                  <a:cubicBezTo>
                    <a:pt x="182" y="221"/>
                    <a:pt x="212" y="195"/>
                    <a:pt x="229" y="144"/>
                  </a:cubicBezTo>
                  <a:cubicBezTo>
                    <a:pt x="252" y="75"/>
                    <a:pt x="206" y="29"/>
                    <a:pt x="138" y="7"/>
                  </a:cubicBezTo>
                  <a:cubicBezTo>
                    <a:pt x="129" y="3"/>
                    <a:pt x="121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458000" y="178825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206" y="281"/>
                    <a:pt x="275" y="258"/>
                    <a:pt x="298" y="167"/>
                  </a:cubicBezTo>
                  <a:cubicBezTo>
                    <a:pt x="298" y="98"/>
                    <a:pt x="275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065425" y="170887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00" y="1"/>
                  </a:moveTo>
                  <a:cubicBezTo>
                    <a:pt x="61" y="1"/>
                    <a:pt x="23" y="26"/>
                    <a:pt x="23" y="78"/>
                  </a:cubicBezTo>
                  <a:cubicBezTo>
                    <a:pt x="0" y="123"/>
                    <a:pt x="23" y="192"/>
                    <a:pt x="91" y="215"/>
                  </a:cubicBezTo>
                  <a:cubicBezTo>
                    <a:pt x="137" y="215"/>
                    <a:pt x="205" y="192"/>
                    <a:pt x="228" y="123"/>
                  </a:cubicBezTo>
                  <a:cubicBezTo>
                    <a:pt x="228" y="78"/>
                    <a:pt x="205" y="9"/>
                    <a:pt x="137" y="9"/>
                  </a:cubicBezTo>
                  <a:cubicBezTo>
                    <a:pt x="126" y="3"/>
                    <a:pt x="113" y="1"/>
                    <a:pt x="10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416350" y="1817925"/>
              <a:ext cx="8575" cy="4750"/>
            </a:xfrm>
            <a:custGeom>
              <a:avLst/>
              <a:gdLst/>
              <a:ahLst/>
              <a:cxnLst/>
              <a:rect l="l" t="t" r="r" b="b"/>
              <a:pathLst>
                <a:path w="343" h="190" extrusionOk="0">
                  <a:moveTo>
                    <a:pt x="159" y="1"/>
                  </a:moveTo>
                  <a:cubicBezTo>
                    <a:pt x="85" y="1"/>
                    <a:pt x="19" y="45"/>
                    <a:pt x="1" y="121"/>
                  </a:cubicBezTo>
                  <a:lnTo>
                    <a:pt x="320" y="189"/>
                  </a:lnTo>
                  <a:cubicBezTo>
                    <a:pt x="343" y="121"/>
                    <a:pt x="274" y="30"/>
                    <a:pt x="206" y="7"/>
                  </a:cubicBezTo>
                  <a:cubicBezTo>
                    <a:pt x="190" y="3"/>
                    <a:pt x="175" y="1"/>
                    <a:pt x="15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369000" y="1797975"/>
              <a:ext cx="9725" cy="5875"/>
            </a:xfrm>
            <a:custGeom>
              <a:avLst/>
              <a:gdLst/>
              <a:ahLst/>
              <a:cxnLst/>
              <a:rect l="l" t="t" r="r" b="b"/>
              <a:pathLst>
                <a:path w="389" h="235" extrusionOk="0">
                  <a:moveTo>
                    <a:pt x="173" y="0"/>
                  </a:moveTo>
                  <a:cubicBezTo>
                    <a:pt x="86" y="0"/>
                    <a:pt x="19" y="48"/>
                    <a:pt x="0" y="143"/>
                  </a:cubicBezTo>
                  <a:lnTo>
                    <a:pt x="365" y="234"/>
                  </a:lnTo>
                  <a:cubicBezTo>
                    <a:pt x="388" y="120"/>
                    <a:pt x="320" y="29"/>
                    <a:pt x="228" y="6"/>
                  </a:cubicBezTo>
                  <a:cubicBezTo>
                    <a:pt x="209" y="2"/>
                    <a:pt x="191" y="0"/>
                    <a:pt x="17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354150" y="1796825"/>
              <a:ext cx="8025" cy="4725"/>
            </a:xfrm>
            <a:custGeom>
              <a:avLst/>
              <a:gdLst/>
              <a:ahLst/>
              <a:cxnLst/>
              <a:rect l="l" t="t" r="r" b="b"/>
              <a:pathLst>
                <a:path w="321" h="189" extrusionOk="0">
                  <a:moveTo>
                    <a:pt x="146" y="0"/>
                  </a:moveTo>
                  <a:cubicBezTo>
                    <a:pt x="85" y="0"/>
                    <a:pt x="20" y="45"/>
                    <a:pt x="1" y="120"/>
                  </a:cubicBezTo>
                  <a:lnTo>
                    <a:pt x="297" y="189"/>
                  </a:lnTo>
                  <a:cubicBezTo>
                    <a:pt x="320" y="98"/>
                    <a:pt x="275" y="29"/>
                    <a:pt x="183" y="6"/>
                  </a:cubicBezTo>
                  <a:cubicBezTo>
                    <a:pt x="171" y="2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318775" y="1694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89"/>
                    <a:pt x="46" y="258"/>
                    <a:pt x="137" y="281"/>
                  </a:cubicBezTo>
                  <a:cubicBezTo>
                    <a:pt x="150" y="285"/>
                    <a:pt x="162" y="287"/>
                    <a:pt x="175" y="287"/>
                  </a:cubicBezTo>
                  <a:cubicBezTo>
                    <a:pt x="236" y="287"/>
                    <a:pt x="301" y="246"/>
                    <a:pt x="320" y="189"/>
                  </a:cubicBezTo>
                  <a:cubicBezTo>
                    <a:pt x="320" y="98"/>
                    <a:pt x="274" y="30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13225" y="16929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1"/>
                    <a:pt x="46" y="303"/>
                    <a:pt x="137" y="326"/>
                  </a:cubicBezTo>
                  <a:cubicBezTo>
                    <a:pt x="150" y="329"/>
                    <a:pt x="162" y="330"/>
                    <a:pt x="174" y="330"/>
                  </a:cubicBezTo>
                  <a:cubicBezTo>
                    <a:pt x="252" y="330"/>
                    <a:pt x="323" y="271"/>
                    <a:pt x="343" y="211"/>
                  </a:cubicBezTo>
                  <a:cubicBezTo>
                    <a:pt x="366" y="120"/>
                    <a:pt x="297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205800" y="1687825"/>
              <a:ext cx="6300" cy="6025"/>
            </a:xfrm>
            <a:custGeom>
              <a:avLst/>
              <a:gdLst/>
              <a:ahLst/>
              <a:cxnLst/>
              <a:rect l="l" t="t" r="r" b="b"/>
              <a:pathLst>
                <a:path w="252" h="241" extrusionOk="0">
                  <a:moveTo>
                    <a:pt x="122" y="1"/>
                  </a:moveTo>
                  <a:cubicBezTo>
                    <a:pt x="68" y="1"/>
                    <a:pt x="19" y="38"/>
                    <a:pt x="0" y="75"/>
                  </a:cubicBezTo>
                  <a:cubicBezTo>
                    <a:pt x="0" y="144"/>
                    <a:pt x="23" y="212"/>
                    <a:pt x="91" y="235"/>
                  </a:cubicBezTo>
                  <a:cubicBezTo>
                    <a:pt x="103" y="239"/>
                    <a:pt x="116" y="241"/>
                    <a:pt x="127" y="241"/>
                  </a:cubicBezTo>
                  <a:cubicBezTo>
                    <a:pt x="183" y="241"/>
                    <a:pt x="232" y="200"/>
                    <a:pt x="251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923325" y="153047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60" y="1"/>
                  </a:moveTo>
                  <a:cubicBezTo>
                    <a:pt x="92" y="1"/>
                    <a:pt x="46" y="24"/>
                    <a:pt x="23" y="92"/>
                  </a:cubicBezTo>
                  <a:cubicBezTo>
                    <a:pt x="1" y="161"/>
                    <a:pt x="46" y="206"/>
                    <a:pt x="115" y="229"/>
                  </a:cubicBezTo>
                  <a:cubicBezTo>
                    <a:pt x="123" y="233"/>
                    <a:pt x="132" y="235"/>
                    <a:pt x="141" y="235"/>
                  </a:cubicBezTo>
                  <a:cubicBezTo>
                    <a:pt x="183" y="235"/>
                    <a:pt x="233" y="194"/>
                    <a:pt x="252" y="138"/>
                  </a:cubicBezTo>
                  <a:cubicBezTo>
                    <a:pt x="252" y="92"/>
                    <a:pt x="229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334175" y="1718075"/>
              <a:ext cx="8600" cy="7600"/>
            </a:xfrm>
            <a:custGeom>
              <a:avLst/>
              <a:gdLst/>
              <a:ahLst/>
              <a:cxnLst/>
              <a:rect l="l" t="t" r="r" b="b"/>
              <a:pathLst>
                <a:path w="344" h="304" extrusionOk="0">
                  <a:moveTo>
                    <a:pt x="169" y="1"/>
                  </a:moveTo>
                  <a:cubicBezTo>
                    <a:pt x="108" y="1"/>
                    <a:pt x="42" y="45"/>
                    <a:pt x="24" y="120"/>
                  </a:cubicBezTo>
                  <a:cubicBezTo>
                    <a:pt x="1" y="189"/>
                    <a:pt x="69" y="280"/>
                    <a:pt x="138" y="303"/>
                  </a:cubicBezTo>
                  <a:cubicBezTo>
                    <a:pt x="229" y="303"/>
                    <a:pt x="297" y="257"/>
                    <a:pt x="320" y="189"/>
                  </a:cubicBezTo>
                  <a:cubicBezTo>
                    <a:pt x="343" y="98"/>
                    <a:pt x="297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372975" y="1804025"/>
              <a:ext cx="9725" cy="5525"/>
            </a:xfrm>
            <a:custGeom>
              <a:avLst/>
              <a:gdLst/>
              <a:ahLst/>
              <a:cxnLst/>
              <a:rect l="l" t="t" r="r" b="b"/>
              <a:pathLst>
                <a:path w="389" h="221" extrusionOk="0">
                  <a:moveTo>
                    <a:pt x="167" y="0"/>
                  </a:moveTo>
                  <a:cubicBezTo>
                    <a:pt x="92" y="0"/>
                    <a:pt x="19" y="58"/>
                    <a:pt x="1" y="129"/>
                  </a:cubicBezTo>
                  <a:lnTo>
                    <a:pt x="366" y="220"/>
                  </a:lnTo>
                  <a:cubicBezTo>
                    <a:pt x="389" y="129"/>
                    <a:pt x="320" y="38"/>
                    <a:pt x="229" y="15"/>
                  </a:cubicBezTo>
                  <a:cubicBezTo>
                    <a:pt x="209" y="5"/>
                    <a:pt x="188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238875" y="174490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84" y="257"/>
                    <a:pt x="252" y="21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459725" y="1579975"/>
              <a:ext cx="8575" cy="8175"/>
            </a:xfrm>
            <a:custGeom>
              <a:avLst/>
              <a:gdLst/>
              <a:ahLst/>
              <a:cxnLst/>
              <a:rect l="l" t="t" r="r" b="b"/>
              <a:pathLst>
                <a:path w="343" h="327" extrusionOk="0">
                  <a:moveTo>
                    <a:pt x="169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229" y="326"/>
                    <a:pt x="297" y="281"/>
                    <a:pt x="320" y="212"/>
                  </a:cubicBezTo>
                  <a:cubicBezTo>
                    <a:pt x="343" y="121"/>
                    <a:pt x="297" y="29"/>
                    <a:pt x="206" y="7"/>
                  </a:cubicBezTo>
                  <a:cubicBezTo>
                    <a:pt x="194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324475" y="1790000"/>
              <a:ext cx="10875" cy="10525"/>
            </a:xfrm>
            <a:custGeom>
              <a:avLst/>
              <a:gdLst/>
              <a:ahLst/>
              <a:cxnLst/>
              <a:rect l="l" t="t" r="r" b="b"/>
              <a:pathLst>
                <a:path w="435" h="421" extrusionOk="0">
                  <a:moveTo>
                    <a:pt x="231" y="1"/>
                  </a:moveTo>
                  <a:cubicBezTo>
                    <a:pt x="133" y="1"/>
                    <a:pt x="43" y="66"/>
                    <a:pt x="24" y="165"/>
                  </a:cubicBezTo>
                  <a:cubicBezTo>
                    <a:pt x="1" y="279"/>
                    <a:pt x="69" y="371"/>
                    <a:pt x="160" y="416"/>
                  </a:cubicBezTo>
                  <a:cubicBezTo>
                    <a:pt x="175" y="419"/>
                    <a:pt x="190" y="421"/>
                    <a:pt x="205" y="421"/>
                  </a:cubicBezTo>
                  <a:cubicBezTo>
                    <a:pt x="303" y="421"/>
                    <a:pt x="392" y="356"/>
                    <a:pt x="412" y="256"/>
                  </a:cubicBezTo>
                  <a:cubicBezTo>
                    <a:pt x="434" y="165"/>
                    <a:pt x="366" y="51"/>
                    <a:pt x="275" y="5"/>
                  </a:cubicBezTo>
                  <a:cubicBezTo>
                    <a:pt x="260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348450" y="17346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0" y="234"/>
                    <a:pt x="69" y="325"/>
                    <a:pt x="160" y="348"/>
                  </a:cubicBezTo>
                  <a:cubicBezTo>
                    <a:pt x="176" y="352"/>
                    <a:pt x="191" y="354"/>
                    <a:pt x="207" y="354"/>
                  </a:cubicBezTo>
                  <a:cubicBezTo>
                    <a:pt x="281" y="354"/>
                    <a:pt x="347" y="309"/>
                    <a:pt x="366" y="234"/>
                  </a:cubicBezTo>
                  <a:cubicBezTo>
                    <a:pt x="388" y="119"/>
                    <a:pt x="343" y="28"/>
                    <a:pt x="251" y="5"/>
                  </a:cubicBezTo>
                  <a:cubicBezTo>
                    <a:pt x="239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425475" y="176662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6" y="0"/>
                  </a:moveTo>
                  <a:cubicBezTo>
                    <a:pt x="137" y="0"/>
                    <a:pt x="63" y="62"/>
                    <a:pt x="24" y="141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4"/>
                    <a:pt x="198" y="374"/>
                  </a:cubicBezTo>
                  <a:cubicBezTo>
                    <a:pt x="280" y="374"/>
                    <a:pt x="369" y="312"/>
                    <a:pt x="389" y="233"/>
                  </a:cubicBezTo>
                  <a:cubicBezTo>
                    <a:pt x="412" y="141"/>
                    <a:pt x="343" y="50"/>
                    <a:pt x="252" y="5"/>
                  </a:cubicBezTo>
                  <a:cubicBezTo>
                    <a:pt x="240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177825" y="1738625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46" y="303"/>
                    <a:pt x="138" y="326"/>
                  </a:cubicBezTo>
                  <a:cubicBezTo>
                    <a:pt x="153" y="330"/>
                    <a:pt x="169" y="331"/>
                    <a:pt x="184" y="331"/>
                  </a:cubicBezTo>
                  <a:cubicBezTo>
                    <a:pt x="258" y="331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293100" y="1722675"/>
              <a:ext cx="10850" cy="9950"/>
            </a:xfrm>
            <a:custGeom>
              <a:avLst/>
              <a:gdLst/>
              <a:ahLst/>
              <a:cxnLst/>
              <a:rect l="l" t="t" r="r" b="b"/>
              <a:pathLst>
                <a:path w="434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7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1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088250" y="1740375"/>
              <a:ext cx="8000" cy="5250"/>
            </a:xfrm>
            <a:custGeom>
              <a:avLst/>
              <a:gdLst/>
              <a:ahLst/>
              <a:cxnLst/>
              <a:rect l="l" t="t" r="r" b="b"/>
              <a:pathLst>
                <a:path w="320" h="210" extrusionOk="0">
                  <a:moveTo>
                    <a:pt x="154" y="0"/>
                  </a:moveTo>
                  <a:cubicBezTo>
                    <a:pt x="91" y="0"/>
                    <a:pt x="20" y="59"/>
                    <a:pt x="0" y="119"/>
                  </a:cubicBezTo>
                  <a:lnTo>
                    <a:pt x="297" y="210"/>
                  </a:lnTo>
                  <a:cubicBezTo>
                    <a:pt x="320" y="119"/>
                    <a:pt x="274" y="27"/>
                    <a:pt x="183" y="5"/>
                  </a:cubicBezTo>
                  <a:cubicBezTo>
                    <a:pt x="173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464850" y="1732350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1" y="0"/>
                  </a:moveTo>
                  <a:cubicBezTo>
                    <a:pt x="93" y="0"/>
                    <a:pt x="42" y="44"/>
                    <a:pt x="24" y="120"/>
                  </a:cubicBezTo>
                  <a:cubicBezTo>
                    <a:pt x="1" y="189"/>
                    <a:pt x="46" y="280"/>
                    <a:pt x="138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4"/>
                    <a:pt x="320" y="189"/>
                  </a:cubicBezTo>
                  <a:cubicBezTo>
                    <a:pt x="343" y="120"/>
                    <a:pt x="297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99675" y="1826075"/>
              <a:ext cx="6850" cy="6450"/>
            </a:xfrm>
            <a:custGeom>
              <a:avLst/>
              <a:gdLst/>
              <a:ahLst/>
              <a:cxnLst/>
              <a:rect l="l" t="t" r="r" b="b"/>
              <a:pathLst>
                <a:path w="274" h="258" extrusionOk="0">
                  <a:moveTo>
                    <a:pt x="183" y="0"/>
                  </a:moveTo>
                  <a:cubicBezTo>
                    <a:pt x="114" y="0"/>
                    <a:pt x="46" y="23"/>
                    <a:pt x="23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6" y="255"/>
                    <a:pt x="138" y="257"/>
                    <a:pt x="150" y="257"/>
                  </a:cubicBezTo>
                  <a:cubicBezTo>
                    <a:pt x="206" y="257"/>
                    <a:pt x="255" y="216"/>
                    <a:pt x="274" y="160"/>
                  </a:cubicBezTo>
                  <a:cubicBezTo>
                    <a:pt x="274" y="92"/>
                    <a:pt x="251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579550" y="18500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15" y="0"/>
                  </a:moveTo>
                  <a:cubicBezTo>
                    <a:pt x="69" y="0"/>
                    <a:pt x="1" y="23"/>
                    <a:pt x="1" y="91"/>
                  </a:cubicBezTo>
                  <a:lnTo>
                    <a:pt x="206" y="137"/>
                  </a:lnTo>
                  <a:cubicBezTo>
                    <a:pt x="206" y="68"/>
                    <a:pt x="183" y="23"/>
                    <a:pt x="1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827775" y="149495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1"/>
                  </a:moveTo>
                  <a:cubicBezTo>
                    <a:pt x="93" y="1"/>
                    <a:pt x="42" y="45"/>
                    <a:pt x="23" y="121"/>
                  </a:cubicBezTo>
                  <a:cubicBezTo>
                    <a:pt x="1" y="189"/>
                    <a:pt x="46" y="281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9" y="246"/>
                    <a:pt x="297" y="189"/>
                  </a:cubicBezTo>
                  <a:cubicBezTo>
                    <a:pt x="320" y="98"/>
                    <a:pt x="275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9250" y="173637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2" y="373"/>
                    <a:pt x="185" y="374"/>
                    <a:pt x="197" y="374"/>
                  </a:cubicBezTo>
                  <a:cubicBezTo>
                    <a:pt x="280" y="374"/>
                    <a:pt x="369" y="312"/>
                    <a:pt x="388" y="233"/>
                  </a:cubicBezTo>
                  <a:cubicBezTo>
                    <a:pt x="411" y="142"/>
                    <a:pt x="343" y="28"/>
                    <a:pt x="251" y="5"/>
                  </a:cubicBezTo>
                  <a:cubicBezTo>
                    <a:pt x="239" y="2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263425" y="1662725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69" y="1"/>
                  </a:moveTo>
                  <a:cubicBezTo>
                    <a:pt x="108" y="1"/>
                    <a:pt x="42" y="45"/>
                    <a:pt x="23" y="120"/>
                  </a:cubicBezTo>
                  <a:cubicBezTo>
                    <a:pt x="0" y="189"/>
                    <a:pt x="46" y="280"/>
                    <a:pt x="137" y="280"/>
                  </a:cubicBezTo>
                  <a:cubicBezTo>
                    <a:pt x="149" y="284"/>
                    <a:pt x="162" y="286"/>
                    <a:pt x="173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120"/>
                    <a:pt x="274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410075" y="14482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3" y="63"/>
                    <a:pt x="23" y="142"/>
                  </a:cubicBezTo>
                  <a:cubicBezTo>
                    <a:pt x="1" y="233"/>
                    <a:pt x="46" y="325"/>
                    <a:pt x="137" y="347"/>
                  </a:cubicBezTo>
                  <a:cubicBezTo>
                    <a:pt x="153" y="351"/>
                    <a:pt x="169" y="353"/>
                    <a:pt x="186" y="353"/>
                  </a:cubicBezTo>
                  <a:cubicBezTo>
                    <a:pt x="265" y="353"/>
                    <a:pt x="347" y="309"/>
                    <a:pt x="366" y="233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130475" y="1591750"/>
              <a:ext cx="10850" cy="9650"/>
            </a:xfrm>
            <a:custGeom>
              <a:avLst/>
              <a:gdLst/>
              <a:ahLst/>
              <a:cxnLst/>
              <a:rect l="l" t="t" r="r" b="b"/>
              <a:pathLst>
                <a:path w="434" h="386" extrusionOk="0">
                  <a:moveTo>
                    <a:pt x="191" y="1"/>
                  </a:moveTo>
                  <a:cubicBezTo>
                    <a:pt x="115" y="1"/>
                    <a:pt x="41" y="62"/>
                    <a:pt x="23" y="152"/>
                  </a:cubicBezTo>
                  <a:cubicBezTo>
                    <a:pt x="0" y="243"/>
                    <a:pt x="46" y="357"/>
                    <a:pt x="160" y="380"/>
                  </a:cubicBezTo>
                  <a:cubicBezTo>
                    <a:pt x="179" y="384"/>
                    <a:pt x="197" y="386"/>
                    <a:pt x="215" y="386"/>
                  </a:cubicBezTo>
                  <a:cubicBezTo>
                    <a:pt x="303" y="386"/>
                    <a:pt x="369" y="338"/>
                    <a:pt x="388" y="243"/>
                  </a:cubicBezTo>
                  <a:cubicBezTo>
                    <a:pt x="434" y="129"/>
                    <a:pt x="365" y="38"/>
                    <a:pt x="251" y="15"/>
                  </a:cubicBezTo>
                  <a:cubicBezTo>
                    <a:pt x="232" y="5"/>
                    <a:pt x="211" y="1"/>
                    <a:pt x="19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660025" y="1722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7"/>
                  </a:cubicBezTo>
                  <a:cubicBezTo>
                    <a:pt x="0" y="189"/>
                    <a:pt x="46" y="257"/>
                    <a:pt x="114" y="257"/>
                  </a:cubicBezTo>
                  <a:cubicBezTo>
                    <a:pt x="126" y="261"/>
                    <a:pt x="138" y="263"/>
                    <a:pt x="150" y="263"/>
                  </a:cubicBezTo>
                  <a:cubicBezTo>
                    <a:pt x="205" y="263"/>
                    <a:pt x="255" y="222"/>
                    <a:pt x="274" y="166"/>
                  </a:cubicBezTo>
                  <a:cubicBezTo>
                    <a:pt x="297" y="97"/>
                    <a:pt x="251" y="29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325625" y="1467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5" y="22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745600" y="178430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1"/>
                  </a:moveTo>
                  <a:cubicBezTo>
                    <a:pt x="132" y="1"/>
                    <a:pt x="43" y="63"/>
                    <a:pt x="24" y="142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5"/>
                    <a:pt x="198" y="375"/>
                  </a:cubicBezTo>
                  <a:cubicBezTo>
                    <a:pt x="280" y="375"/>
                    <a:pt x="369" y="313"/>
                    <a:pt x="389" y="233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322775" y="95912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58"/>
                    <a:pt x="114" y="258"/>
                  </a:cubicBezTo>
                  <a:cubicBezTo>
                    <a:pt x="126" y="262"/>
                    <a:pt x="139" y="264"/>
                    <a:pt x="150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056850" y="16581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5" y="1"/>
                  </a:moveTo>
                  <a:cubicBezTo>
                    <a:pt x="76" y="1"/>
                    <a:pt x="42" y="38"/>
                    <a:pt x="23" y="75"/>
                  </a:cubicBezTo>
                  <a:cubicBezTo>
                    <a:pt x="1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3" y="221"/>
                  </a:cubicBezTo>
                  <a:cubicBezTo>
                    <a:pt x="192" y="221"/>
                    <a:pt x="235" y="195"/>
                    <a:pt x="252" y="144"/>
                  </a:cubicBezTo>
                  <a:cubicBezTo>
                    <a:pt x="252" y="75"/>
                    <a:pt x="229" y="7"/>
                    <a:pt x="160" y="7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737300" y="13408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2" y="221"/>
                  </a:cubicBezTo>
                  <a:cubicBezTo>
                    <a:pt x="190" y="221"/>
                    <a:pt x="229" y="195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794375" y="16382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6" y="0"/>
                  </a:moveTo>
                  <a:cubicBezTo>
                    <a:pt x="85" y="0"/>
                    <a:pt x="23" y="44"/>
                    <a:pt x="23" y="120"/>
                  </a:cubicBezTo>
                  <a:cubicBezTo>
                    <a:pt x="0" y="188"/>
                    <a:pt x="46" y="257"/>
                    <a:pt x="114" y="280"/>
                  </a:cubicBezTo>
                  <a:cubicBezTo>
                    <a:pt x="126" y="284"/>
                    <a:pt x="139" y="286"/>
                    <a:pt x="152" y="286"/>
                  </a:cubicBezTo>
                  <a:cubicBezTo>
                    <a:pt x="213" y="286"/>
                    <a:pt x="278" y="245"/>
                    <a:pt x="297" y="188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722475" y="1634200"/>
              <a:ext cx="6850" cy="6025"/>
            </a:xfrm>
            <a:custGeom>
              <a:avLst/>
              <a:gdLst/>
              <a:ahLst/>
              <a:cxnLst/>
              <a:rect l="l" t="t" r="r" b="b"/>
              <a:pathLst>
                <a:path w="274" h="241" extrusionOk="0">
                  <a:moveTo>
                    <a:pt x="126" y="0"/>
                  </a:moveTo>
                  <a:cubicBezTo>
                    <a:pt x="76" y="0"/>
                    <a:pt x="42" y="41"/>
                    <a:pt x="23" y="97"/>
                  </a:cubicBezTo>
                  <a:cubicBezTo>
                    <a:pt x="0" y="143"/>
                    <a:pt x="46" y="211"/>
                    <a:pt x="114" y="234"/>
                  </a:cubicBezTo>
                  <a:cubicBezTo>
                    <a:pt x="122" y="238"/>
                    <a:pt x="131" y="240"/>
                    <a:pt x="140" y="240"/>
                  </a:cubicBezTo>
                  <a:cubicBezTo>
                    <a:pt x="183" y="240"/>
                    <a:pt x="232" y="199"/>
                    <a:pt x="251" y="143"/>
                  </a:cubicBezTo>
                  <a:cubicBezTo>
                    <a:pt x="274" y="75"/>
                    <a:pt x="228" y="29"/>
                    <a:pt x="160" y="6"/>
                  </a:cubicBezTo>
                  <a:cubicBezTo>
                    <a:pt x="148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786375" y="157085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5453125" y="1403075"/>
              <a:ext cx="6875" cy="6050"/>
            </a:xfrm>
            <a:custGeom>
              <a:avLst/>
              <a:gdLst/>
              <a:ahLst/>
              <a:cxnLst/>
              <a:rect l="l" t="t" r="r" b="b"/>
              <a:pathLst>
                <a:path w="275" h="242" extrusionOk="0">
                  <a:moveTo>
                    <a:pt x="124" y="1"/>
                  </a:moveTo>
                  <a:cubicBezTo>
                    <a:pt x="70" y="1"/>
                    <a:pt x="23" y="42"/>
                    <a:pt x="23" y="98"/>
                  </a:cubicBezTo>
                  <a:cubicBezTo>
                    <a:pt x="0" y="167"/>
                    <a:pt x="46" y="235"/>
                    <a:pt x="92" y="235"/>
                  </a:cubicBezTo>
                  <a:cubicBezTo>
                    <a:pt x="104" y="239"/>
                    <a:pt x="116" y="241"/>
                    <a:pt x="128" y="241"/>
                  </a:cubicBezTo>
                  <a:cubicBezTo>
                    <a:pt x="183" y="241"/>
                    <a:pt x="233" y="200"/>
                    <a:pt x="252" y="144"/>
                  </a:cubicBezTo>
                  <a:cubicBezTo>
                    <a:pt x="274" y="98"/>
                    <a:pt x="229" y="30"/>
                    <a:pt x="160" y="7"/>
                  </a:cubicBezTo>
                  <a:cubicBezTo>
                    <a:pt x="148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689925" y="1594850"/>
              <a:ext cx="10300" cy="9075"/>
            </a:xfrm>
            <a:custGeom>
              <a:avLst/>
              <a:gdLst/>
              <a:ahLst/>
              <a:cxnLst/>
              <a:rect l="l" t="t" r="r" b="b"/>
              <a:pathLst>
                <a:path w="412" h="363" extrusionOk="0">
                  <a:moveTo>
                    <a:pt x="216" y="1"/>
                  </a:moveTo>
                  <a:cubicBezTo>
                    <a:pt x="138" y="1"/>
                    <a:pt x="66" y="63"/>
                    <a:pt x="47" y="142"/>
                  </a:cubicBezTo>
                  <a:cubicBezTo>
                    <a:pt x="1" y="233"/>
                    <a:pt x="69" y="325"/>
                    <a:pt x="161" y="347"/>
                  </a:cubicBezTo>
                  <a:cubicBezTo>
                    <a:pt x="181" y="358"/>
                    <a:pt x="202" y="362"/>
                    <a:pt x="223" y="362"/>
                  </a:cubicBezTo>
                  <a:cubicBezTo>
                    <a:pt x="298" y="362"/>
                    <a:pt x="371" y="305"/>
                    <a:pt x="389" y="233"/>
                  </a:cubicBezTo>
                  <a:cubicBezTo>
                    <a:pt x="412" y="142"/>
                    <a:pt x="343" y="28"/>
                    <a:pt x="252" y="5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938150" y="1702675"/>
              <a:ext cx="8600" cy="4725"/>
            </a:xfrm>
            <a:custGeom>
              <a:avLst/>
              <a:gdLst/>
              <a:ahLst/>
              <a:cxnLst/>
              <a:rect l="l" t="t" r="r" b="b"/>
              <a:pathLst>
                <a:path w="344" h="18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lnTo>
                    <a:pt x="321" y="189"/>
                  </a:lnTo>
                  <a:cubicBezTo>
                    <a:pt x="343" y="120"/>
                    <a:pt x="275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5751575" y="1442450"/>
              <a:ext cx="6850" cy="5900"/>
            </a:xfrm>
            <a:custGeom>
              <a:avLst/>
              <a:gdLst/>
              <a:ahLst/>
              <a:cxnLst/>
              <a:rect l="l" t="t" r="r" b="b"/>
              <a:pathLst>
                <a:path w="274" h="236" extrusionOk="0">
                  <a:moveTo>
                    <a:pt x="134" y="1"/>
                  </a:moveTo>
                  <a:cubicBezTo>
                    <a:pt x="91" y="1"/>
                    <a:pt x="42" y="42"/>
                    <a:pt x="23" y="98"/>
                  </a:cubicBezTo>
                  <a:cubicBezTo>
                    <a:pt x="0" y="144"/>
                    <a:pt x="46" y="212"/>
                    <a:pt x="114" y="235"/>
                  </a:cubicBezTo>
                  <a:cubicBezTo>
                    <a:pt x="183" y="235"/>
                    <a:pt x="228" y="212"/>
                    <a:pt x="251" y="144"/>
                  </a:cubicBezTo>
                  <a:cubicBezTo>
                    <a:pt x="274" y="75"/>
                    <a:pt x="228" y="30"/>
                    <a:pt x="160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5511900" y="1395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80"/>
                    <a:pt x="115" y="280"/>
                  </a:cubicBezTo>
                  <a:cubicBezTo>
                    <a:pt x="131" y="284"/>
                    <a:pt x="146" y="286"/>
                    <a:pt x="161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2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5617475" y="1447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23" y="92"/>
                  </a:cubicBezTo>
                  <a:cubicBezTo>
                    <a:pt x="0" y="160"/>
                    <a:pt x="46" y="229"/>
                    <a:pt x="91" y="251"/>
                  </a:cubicBezTo>
                  <a:cubicBezTo>
                    <a:pt x="104" y="255"/>
                    <a:pt x="116" y="257"/>
                    <a:pt x="128" y="257"/>
                  </a:cubicBezTo>
                  <a:cubicBezTo>
                    <a:pt x="183" y="257"/>
                    <a:pt x="232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462825" y="1391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4"/>
                  </a:cubicBezTo>
                  <a:cubicBezTo>
                    <a:pt x="1" y="183"/>
                    <a:pt x="46" y="251"/>
                    <a:pt x="115" y="274"/>
                  </a:cubicBezTo>
                  <a:cubicBezTo>
                    <a:pt x="131" y="278"/>
                    <a:pt x="146" y="280"/>
                    <a:pt x="161" y="280"/>
                  </a:cubicBezTo>
                  <a:cubicBezTo>
                    <a:pt x="229" y="280"/>
                    <a:pt x="278" y="239"/>
                    <a:pt x="297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588125" y="1407075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1"/>
                    <a:pt x="137" y="303"/>
                  </a:cubicBezTo>
                  <a:cubicBezTo>
                    <a:pt x="149" y="307"/>
                    <a:pt x="161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2" y="121"/>
                    <a:pt x="297" y="29"/>
                    <a:pt x="205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284525" y="990675"/>
              <a:ext cx="6325" cy="5875"/>
            </a:xfrm>
            <a:custGeom>
              <a:avLst/>
              <a:gdLst/>
              <a:ahLst/>
              <a:cxnLst/>
              <a:rect l="l" t="t" r="r" b="b"/>
              <a:pathLst>
                <a:path w="253" h="235" extrusionOk="0">
                  <a:moveTo>
                    <a:pt x="161" y="0"/>
                  </a:moveTo>
                  <a:cubicBezTo>
                    <a:pt x="92" y="0"/>
                    <a:pt x="24" y="23"/>
                    <a:pt x="24" y="91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05" y="233"/>
                    <a:pt x="117" y="234"/>
                    <a:pt x="130" y="234"/>
                  </a:cubicBezTo>
                  <a:cubicBezTo>
                    <a:pt x="184" y="234"/>
                    <a:pt x="233" y="197"/>
                    <a:pt x="252" y="160"/>
                  </a:cubicBezTo>
                  <a:cubicBezTo>
                    <a:pt x="252" y="91"/>
                    <a:pt x="229" y="23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481650" y="153675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83" y="1"/>
                  </a:moveTo>
                  <a:cubicBezTo>
                    <a:pt x="115" y="1"/>
                    <a:pt x="46" y="24"/>
                    <a:pt x="24" y="92"/>
                  </a:cubicBezTo>
                  <a:cubicBezTo>
                    <a:pt x="1" y="161"/>
                    <a:pt x="46" y="229"/>
                    <a:pt x="115" y="252"/>
                  </a:cubicBezTo>
                  <a:cubicBezTo>
                    <a:pt x="127" y="256"/>
                    <a:pt x="139" y="258"/>
                    <a:pt x="151" y="258"/>
                  </a:cubicBezTo>
                  <a:cubicBezTo>
                    <a:pt x="206" y="258"/>
                    <a:pt x="256" y="217"/>
                    <a:pt x="275" y="161"/>
                  </a:cubicBezTo>
                  <a:cubicBezTo>
                    <a:pt x="297" y="92"/>
                    <a:pt x="252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421500" y="11759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6" y="261"/>
                    <a:pt x="139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75"/>
                    <a:pt x="251" y="6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331325" y="1109825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0"/>
                  </a:moveTo>
                  <a:cubicBezTo>
                    <a:pt x="138" y="0"/>
                    <a:pt x="66" y="62"/>
                    <a:pt x="46" y="142"/>
                  </a:cubicBezTo>
                  <a:cubicBezTo>
                    <a:pt x="1" y="256"/>
                    <a:pt x="69" y="347"/>
                    <a:pt x="183" y="393"/>
                  </a:cubicBezTo>
                  <a:cubicBezTo>
                    <a:pt x="195" y="396"/>
                    <a:pt x="207" y="397"/>
                    <a:pt x="219" y="397"/>
                  </a:cubicBezTo>
                  <a:cubicBezTo>
                    <a:pt x="302" y="397"/>
                    <a:pt x="392" y="332"/>
                    <a:pt x="411" y="233"/>
                  </a:cubicBezTo>
                  <a:cubicBezTo>
                    <a:pt x="434" y="142"/>
                    <a:pt x="366" y="27"/>
                    <a:pt x="275" y="5"/>
                  </a:cubicBezTo>
                  <a:cubicBezTo>
                    <a:pt x="260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348450" y="10874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0" y="1"/>
                  </a:moveTo>
                  <a:cubicBezTo>
                    <a:pt x="62" y="1"/>
                    <a:pt x="23" y="27"/>
                    <a:pt x="23" y="78"/>
                  </a:cubicBezTo>
                  <a:cubicBezTo>
                    <a:pt x="0" y="146"/>
                    <a:pt x="46" y="215"/>
                    <a:pt x="92" y="215"/>
                  </a:cubicBezTo>
                  <a:cubicBezTo>
                    <a:pt x="104" y="219"/>
                    <a:pt x="117" y="221"/>
                    <a:pt x="129" y="221"/>
                  </a:cubicBezTo>
                  <a:cubicBezTo>
                    <a:pt x="183" y="221"/>
                    <a:pt x="229" y="184"/>
                    <a:pt x="229" y="146"/>
                  </a:cubicBezTo>
                  <a:cubicBezTo>
                    <a:pt x="251" y="78"/>
                    <a:pt x="206" y="9"/>
                    <a:pt x="160" y="9"/>
                  </a:cubicBezTo>
                  <a:cubicBezTo>
                    <a:pt x="143" y="4"/>
                    <a:pt x="126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68875" y="1463050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1" y="0"/>
                  </a:moveTo>
                  <a:cubicBezTo>
                    <a:pt x="137" y="0"/>
                    <a:pt x="66" y="65"/>
                    <a:pt x="46" y="164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6"/>
                    <a:pt x="214" y="398"/>
                    <a:pt x="230" y="398"/>
                  </a:cubicBezTo>
                  <a:cubicBezTo>
                    <a:pt x="309" y="398"/>
                    <a:pt x="392" y="351"/>
                    <a:pt x="411" y="256"/>
                  </a:cubicBezTo>
                  <a:cubicBezTo>
                    <a:pt x="457" y="141"/>
                    <a:pt x="388" y="50"/>
                    <a:pt x="274" y="4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204650" y="1726675"/>
              <a:ext cx="10875" cy="9375"/>
            </a:xfrm>
            <a:custGeom>
              <a:avLst/>
              <a:gdLst/>
              <a:ahLst/>
              <a:cxnLst/>
              <a:rect l="l" t="t" r="r" b="b"/>
              <a:pathLst>
                <a:path w="435" h="375" extrusionOk="0">
                  <a:moveTo>
                    <a:pt x="231" y="0"/>
                  </a:moveTo>
                  <a:cubicBezTo>
                    <a:pt x="137" y="0"/>
                    <a:pt x="66" y="62"/>
                    <a:pt x="46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9" y="312"/>
                    <a:pt x="388" y="233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218350" y="14789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4" y="216"/>
                    <a:pt x="117" y="218"/>
                    <a:pt x="129" y="218"/>
                  </a:cubicBezTo>
                  <a:cubicBezTo>
                    <a:pt x="183" y="218"/>
                    <a:pt x="228" y="181"/>
                    <a:pt x="228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850850" y="154692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0" y="347"/>
                  </a:cubicBezTo>
                  <a:cubicBezTo>
                    <a:pt x="176" y="351"/>
                    <a:pt x="191" y="353"/>
                    <a:pt x="206" y="353"/>
                  </a:cubicBezTo>
                  <a:cubicBezTo>
                    <a:pt x="280" y="353"/>
                    <a:pt x="347" y="305"/>
                    <a:pt x="366" y="210"/>
                  </a:cubicBezTo>
                  <a:cubicBezTo>
                    <a:pt x="389" y="119"/>
                    <a:pt x="343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838300" y="15023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25" y="0"/>
                  </a:moveTo>
                  <a:cubicBezTo>
                    <a:pt x="76" y="0"/>
                    <a:pt x="42" y="38"/>
                    <a:pt x="23" y="75"/>
                  </a:cubicBezTo>
                  <a:cubicBezTo>
                    <a:pt x="1" y="143"/>
                    <a:pt x="46" y="189"/>
                    <a:pt x="92" y="212"/>
                  </a:cubicBezTo>
                  <a:cubicBezTo>
                    <a:pt x="160" y="212"/>
                    <a:pt x="206" y="189"/>
                    <a:pt x="229" y="121"/>
                  </a:cubicBezTo>
                  <a:cubicBezTo>
                    <a:pt x="252" y="75"/>
                    <a:pt x="206" y="6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180675" y="74400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66"/>
                    <a:pt x="46" y="258"/>
                    <a:pt x="115" y="281"/>
                  </a:cubicBezTo>
                  <a:cubicBezTo>
                    <a:pt x="183" y="281"/>
                    <a:pt x="275" y="235"/>
                    <a:pt x="297" y="166"/>
                  </a:cubicBezTo>
                  <a:cubicBezTo>
                    <a:pt x="297" y="98"/>
                    <a:pt x="275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165275" y="635000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0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30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252575" y="125305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1" y="347"/>
                  </a:cubicBezTo>
                  <a:cubicBezTo>
                    <a:pt x="170" y="350"/>
                    <a:pt x="179" y="352"/>
                    <a:pt x="190" y="352"/>
                  </a:cubicBezTo>
                  <a:cubicBezTo>
                    <a:pt x="257" y="352"/>
                    <a:pt x="346" y="290"/>
                    <a:pt x="366" y="210"/>
                  </a:cubicBezTo>
                  <a:cubicBezTo>
                    <a:pt x="389" y="119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334750" y="13768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7"/>
                    <a:pt x="46" y="235"/>
                    <a:pt x="115" y="258"/>
                  </a:cubicBezTo>
                  <a:cubicBezTo>
                    <a:pt x="183" y="258"/>
                    <a:pt x="252" y="235"/>
                    <a:pt x="252" y="167"/>
                  </a:cubicBezTo>
                  <a:cubicBezTo>
                    <a:pt x="274" y="98"/>
                    <a:pt x="229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214925" y="1197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35"/>
                    <a:pt x="114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338175" y="134720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1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8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325050" y="13169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1" y="189"/>
                    <a:pt x="46" y="257"/>
                    <a:pt x="115" y="280"/>
                  </a:cubicBezTo>
                  <a:cubicBezTo>
                    <a:pt x="206" y="280"/>
                    <a:pt x="274" y="234"/>
                    <a:pt x="297" y="166"/>
                  </a:cubicBezTo>
                  <a:cubicBezTo>
                    <a:pt x="297" y="98"/>
                    <a:pt x="252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260575" y="1249625"/>
              <a:ext cx="8575" cy="7700"/>
            </a:xfrm>
            <a:custGeom>
              <a:avLst/>
              <a:gdLst/>
              <a:ahLst/>
              <a:cxnLst/>
              <a:rect l="l" t="t" r="r" b="b"/>
              <a:pathLst>
                <a:path w="343" h="308" extrusionOk="0">
                  <a:moveTo>
                    <a:pt x="177" y="0"/>
                  </a:moveTo>
                  <a:cubicBezTo>
                    <a:pt x="114" y="0"/>
                    <a:pt x="43" y="60"/>
                    <a:pt x="23" y="119"/>
                  </a:cubicBezTo>
                  <a:cubicBezTo>
                    <a:pt x="0" y="210"/>
                    <a:pt x="46" y="302"/>
                    <a:pt x="137" y="302"/>
                  </a:cubicBezTo>
                  <a:cubicBezTo>
                    <a:pt x="153" y="306"/>
                    <a:pt x="169" y="307"/>
                    <a:pt x="183" y="307"/>
                  </a:cubicBezTo>
                  <a:cubicBezTo>
                    <a:pt x="251" y="307"/>
                    <a:pt x="301" y="267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614625" y="837725"/>
              <a:ext cx="8000" cy="7575"/>
            </a:xfrm>
            <a:custGeom>
              <a:avLst/>
              <a:gdLst/>
              <a:ahLst/>
              <a:cxnLst/>
              <a:rect l="l" t="t" r="r" b="b"/>
              <a:pathLst>
                <a:path w="320" h="303" extrusionOk="0">
                  <a:moveTo>
                    <a:pt x="183" y="1"/>
                  </a:moveTo>
                  <a:cubicBezTo>
                    <a:pt x="114" y="1"/>
                    <a:pt x="46" y="47"/>
                    <a:pt x="23" y="115"/>
                  </a:cubicBezTo>
                  <a:cubicBezTo>
                    <a:pt x="0" y="184"/>
                    <a:pt x="46" y="275"/>
                    <a:pt x="114" y="298"/>
                  </a:cubicBezTo>
                  <a:cubicBezTo>
                    <a:pt x="126" y="301"/>
                    <a:pt x="138" y="302"/>
                    <a:pt x="150" y="302"/>
                  </a:cubicBezTo>
                  <a:cubicBezTo>
                    <a:pt x="223" y="302"/>
                    <a:pt x="277" y="243"/>
                    <a:pt x="297" y="184"/>
                  </a:cubicBezTo>
                  <a:cubicBezTo>
                    <a:pt x="320" y="115"/>
                    <a:pt x="274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655700" y="1408000"/>
              <a:ext cx="11425" cy="10200"/>
            </a:xfrm>
            <a:custGeom>
              <a:avLst/>
              <a:gdLst/>
              <a:ahLst/>
              <a:cxnLst/>
              <a:rect l="l" t="t" r="r" b="b"/>
              <a:pathLst>
                <a:path w="457" h="408" extrusionOk="0">
                  <a:moveTo>
                    <a:pt x="202" y="1"/>
                  </a:moveTo>
                  <a:cubicBezTo>
                    <a:pt x="116" y="1"/>
                    <a:pt x="41" y="62"/>
                    <a:pt x="23" y="152"/>
                  </a:cubicBezTo>
                  <a:cubicBezTo>
                    <a:pt x="0" y="266"/>
                    <a:pt x="69" y="380"/>
                    <a:pt x="183" y="403"/>
                  </a:cubicBezTo>
                  <a:cubicBezTo>
                    <a:pt x="195" y="406"/>
                    <a:pt x="207" y="408"/>
                    <a:pt x="220" y="408"/>
                  </a:cubicBezTo>
                  <a:cubicBezTo>
                    <a:pt x="303" y="408"/>
                    <a:pt x="391" y="346"/>
                    <a:pt x="411" y="266"/>
                  </a:cubicBezTo>
                  <a:cubicBezTo>
                    <a:pt x="457" y="152"/>
                    <a:pt x="388" y="38"/>
                    <a:pt x="274" y="15"/>
                  </a:cubicBezTo>
                  <a:cubicBezTo>
                    <a:pt x="250" y="5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660825" y="1394525"/>
              <a:ext cx="9175" cy="8300"/>
            </a:xfrm>
            <a:custGeom>
              <a:avLst/>
              <a:gdLst/>
              <a:ahLst/>
              <a:cxnLst/>
              <a:rect l="l" t="t" r="r" b="b"/>
              <a:pathLst>
                <a:path w="367" h="332" extrusionOk="0">
                  <a:moveTo>
                    <a:pt x="182" y="1"/>
                  </a:moveTo>
                  <a:cubicBezTo>
                    <a:pt x="109" y="1"/>
                    <a:pt x="43" y="45"/>
                    <a:pt x="24" y="121"/>
                  </a:cubicBezTo>
                  <a:cubicBezTo>
                    <a:pt x="1" y="212"/>
                    <a:pt x="47" y="303"/>
                    <a:pt x="138" y="326"/>
                  </a:cubicBezTo>
                  <a:cubicBezTo>
                    <a:pt x="154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673950" y="1387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1"/>
                  </a:moveTo>
                  <a:cubicBezTo>
                    <a:pt x="115" y="1"/>
                    <a:pt x="24" y="46"/>
                    <a:pt x="1" y="115"/>
                  </a:cubicBezTo>
                  <a:cubicBezTo>
                    <a:pt x="1" y="183"/>
                    <a:pt x="47" y="274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8" y="115"/>
                    <a:pt x="252" y="23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683650" y="1376425"/>
              <a:ext cx="8025" cy="7425"/>
            </a:xfrm>
            <a:custGeom>
              <a:avLst/>
              <a:gdLst/>
              <a:ahLst/>
              <a:cxnLst/>
              <a:rect l="l" t="t" r="r" b="b"/>
              <a:pathLst>
                <a:path w="321" h="297" extrusionOk="0">
                  <a:moveTo>
                    <a:pt x="184" y="0"/>
                  </a:moveTo>
                  <a:cubicBezTo>
                    <a:pt x="115" y="0"/>
                    <a:pt x="24" y="46"/>
                    <a:pt x="24" y="114"/>
                  </a:cubicBezTo>
                  <a:cubicBezTo>
                    <a:pt x="1" y="183"/>
                    <a:pt x="47" y="274"/>
                    <a:pt x="115" y="297"/>
                  </a:cubicBezTo>
                  <a:cubicBezTo>
                    <a:pt x="184" y="297"/>
                    <a:pt x="275" y="251"/>
                    <a:pt x="298" y="183"/>
                  </a:cubicBezTo>
                  <a:cubicBezTo>
                    <a:pt x="320" y="114"/>
                    <a:pt x="275" y="23"/>
                    <a:pt x="18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882250" y="1540025"/>
              <a:ext cx="5725" cy="5475"/>
            </a:xfrm>
            <a:custGeom>
              <a:avLst/>
              <a:gdLst/>
              <a:ahLst/>
              <a:cxnLst/>
              <a:rect l="l" t="t" r="r" b="b"/>
              <a:pathLst>
                <a:path w="229" h="219" extrusionOk="0">
                  <a:moveTo>
                    <a:pt x="110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189"/>
                    <a:pt x="91" y="212"/>
                  </a:cubicBezTo>
                  <a:cubicBezTo>
                    <a:pt x="100" y="217"/>
                    <a:pt x="109" y="218"/>
                    <a:pt x="118" y="218"/>
                  </a:cubicBezTo>
                  <a:cubicBezTo>
                    <a:pt x="160" y="218"/>
                    <a:pt x="206" y="181"/>
                    <a:pt x="206" y="144"/>
                  </a:cubicBezTo>
                  <a:cubicBezTo>
                    <a:pt x="228" y="75"/>
                    <a:pt x="206" y="30"/>
                    <a:pt x="137" y="7"/>
                  </a:cubicBezTo>
                  <a:cubicBezTo>
                    <a:pt x="129" y="3"/>
                    <a:pt x="120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095650" y="988850"/>
              <a:ext cx="8600" cy="7700"/>
            </a:xfrm>
            <a:custGeom>
              <a:avLst/>
              <a:gdLst/>
              <a:ahLst/>
              <a:cxnLst/>
              <a:rect l="l" t="t" r="r" b="b"/>
              <a:pathLst>
                <a:path w="344" h="308" extrusionOk="0">
                  <a:moveTo>
                    <a:pt x="178" y="0"/>
                  </a:moveTo>
                  <a:cubicBezTo>
                    <a:pt x="114" y="0"/>
                    <a:pt x="43" y="60"/>
                    <a:pt x="24" y="119"/>
                  </a:cubicBezTo>
                  <a:cubicBezTo>
                    <a:pt x="1" y="210"/>
                    <a:pt x="46" y="301"/>
                    <a:pt x="138" y="301"/>
                  </a:cubicBezTo>
                  <a:cubicBezTo>
                    <a:pt x="154" y="305"/>
                    <a:pt x="169" y="307"/>
                    <a:pt x="184" y="307"/>
                  </a:cubicBezTo>
                  <a:cubicBezTo>
                    <a:pt x="252" y="307"/>
                    <a:pt x="302" y="266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099075" y="1000800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47" y="0"/>
                  </a:moveTo>
                  <a:cubicBezTo>
                    <a:pt x="92" y="0"/>
                    <a:pt x="42" y="41"/>
                    <a:pt x="24" y="97"/>
                  </a:cubicBezTo>
                  <a:cubicBezTo>
                    <a:pt x="1" y="166"/>
                    <a:pt x="46" y="234"/>
                    <a:pt x="115" y="234"/>
                  </a:cubicBezTo>
                  <a:cubicBezTo>
                    <a:pt x="127" y="238"/>
                    <a:pt x="139" y="240"/>
                    <a:pt x="151" y="240"/>
                  </a:cubicBezTo>
                  <a:cubicBezTo>
                    <a:pt x="205" y="240"/>
                    <a:pt x="252" y="199"/>
                    <a:pt x="252" y="143"/>
                  </a:cubicBezTo>
                  <a:cubicBezTo>
                    <a:pt x="275" y="97"/>
                    <a:pt x="229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043725" y="1023400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14" y="1"/>
                  </a:moveTo>
                  <a:cubicBezTo>
                    <a:pt x="138" y="1"/>
                    <a:pt x="59" y="62"/>
                    <a:pt x="23" y="152"/>
                  </a:cubicBezTo>
                  <a:cubicBezTo>
                    <a:pt x="1" y="266"/>
                    <a:pt x="69" y="380"/>
                    <a:pt x="183" y="403"/>
                  </a:cubicBezTo>
                  <a:cubicBezTo>
                    <a:pt x="198" y="406"/>
                    <a:pt x="213" y="407"/>
                    <a:pt x="228" y="407"/>
                  </a:cubicBezTo>
                  <a:cubicBezTo>
                    <a:pt x="326" y="407"/>
                    <a:pt x="415" y="345"/>
                    <a:pt x="434" y="266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5" y="5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072825" y="1003800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38" y="0"/>
                  </a:moveTo>
                  <a:cubicBezTo>
                    <a:pt x="69" y="0"/>
                    <a:pt x="24" y="23"/>
                    <a:pt x="1" y="91"/>
                  </a:cubicBezTo>
                  <a:cubicBezTo>
                    <a:pt x="1" y="137"/>
                    <a:pt x="24" y="206"/>
                    <a:pt x="92" y="228"/>
                  </a:cubicBezTo>
                  <a:cubicBezTo>
                    <a:pt x="138" y="228"/>
                    <a:pt x="206" y="206"/>
                    <a:pt x="206" y="137"/>
                  </a:cubicBezTo>
                  <a:cubicBezTo>
                    <a:pt x="229" y="91"/>
                    <a:pt x="206" y="23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714225" y="1160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5" y="0"/>
                  </a:moveTo>
                  <a:cubicBezTo>
                    <a:pt x="85" y="0"/>
                    <a:pt x="23" y="41"/>
                    <a:pt x="23" y="98"/>
                  </a:cubicBezTo>
                  <a:cubicBezTo>
                    <a:pt x="0" y="166"/>
                    <a:pt x="46" y="257"/>
                    <a:pt x="115" y="257"/>
                  </a:cubicBezTo>
                  <a:cubicBezTo>
                    <a:pt x="127" y="261"/>
                    <a:pt x="140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98"/>
                    <a:pt x="251" y="6"/>
                    <a:pt x="183" y="6"/>
                  </a:cubicBezTo>
                  <a:cubicBezTo>
                    <a:pt x="171" y="2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736475" y="112802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1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535875" y="183702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49" y="0"/>
                  </a:moveTo>
                  <a:cubicBezTo>
                    <a:pt x="101" y="0"/>
                    <a:pt x="56" y="38"/>
                    <a:pt x="23" y="87"/>
                  </a:cubicBezTo>
                  <a:cubicBezTo>
                    <a:pt x="0" y="156"/>
                    <a:pt x="23" y="224"/>
                    <a:pt x="91" y="270"/>
                  </a:cubicBezTo>
                  <a:cubicBezTo>
                    <a:pt x="109" y="276"/>
                    <a:pt x="127" y="278"/>
                    <a:pt x="146" y="278"/>
                  </a:cubicBezTo>
                  <a:cubicBezTo>
                    <a:pt x="201" y="278"/>
                    <a:pt x="257" y="253"/>
                    <a:pt x="274" y="201"/>
                  </a:cubicBezTo>
                  <a:cubicBezTo>
                    <a:pt x="320" y="133"/>
                    <a:pt x="274" y="42"/>
                    <a:pt x="206" y="19"/>
                  </a:cubicBezTo>
                  <a:cubicBezTo>
                    <a:pt x="186" y="6"/>
                    <a:pt x="167" y="0"/>
                    <a:pt x="14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753275" y="180757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28" y="1"/>
                  </a:moveTo>
                  <a:cubicBezTo>
                    <a:pt x="160" y="1"/>
                    <a:pt x="93" y="47"/>
                    <a:pt x="46" y="124"/>
                  </a:cubicBezTo>
                  <a:cubicBezTo>
                    <a:pt x="1" y="215"/>
                    <a:pt x="46" y="352"/>
                    <a:pt x="160" y="398"/>
                  </a:cubicBezTo>
                  <a:cubicBezTo>
                    <a:pt x="185" y="410"/>
                    <a:pt x="211" y="416"/>
                    <a:pt x="237" y="416"/>
                  </a:cubicBezTo>
                  <a:cubicBezTo>
                    <a:pt x="310" y="416"/>
                    <a:pt x="384" y="374"/>
                    <a:pt x="434" y="307"/>
                  </a:cubicBezTo>
                  <a:cubicBezTo>
                    <a:pt x="480" y="193"/>
                    <a:pt x="434" y="78"/>
                    <a:pt x="320" y="33"/>
                  </a:cubicBezTo>
                  <a:cubicBezTo>
                    <a:pt x="291" y="11"/>
                    <a:pt x="259" y="1"/>
                    <a:pt x="2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846850" y="19608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5" y="1"/>
                  </a:moveTo>
                  <a:cubicBezTo>
                    <a:pt x="125" y="1"/>
                    <a:pt x="57" y="38"/>
                    <a:pt x="24" y="87"/>
                  </a:cubicBezTo>
                  <a:cubicBezTo>
                    <a:pt x="1" y="179"/>
                    <a:pt x="24" y="293"/>
                    <a:pt x="115" y="338"/>
                  </a:cubicBezTo>
                  <a:cubicBezTo>
                    <a:pt x="137" y="344"/>
                    <a:pt x="158" y="347"/>
                    <a:pt x="179" y="347"/>
                  </a:cubicBezTo>
                  <a:cubicBezTo>
                    <a:pt x="247" y="347"/>
                    <a:pt x="308" y="317"/>
                    <a:pt x="343" y="247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6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853150" y="1946600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23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867400" y="195685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76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1" y="179"/>
                    <a:pt x="23" y="270"/>
                    <a:pt x="115" y="293"/>
                  </a:cubicBezTo>
                  <a:cubicBezTo>
                    <a:pt x="138" y="308"/>
                    <a:pt x="163" y="316"/>
                    <a:pt x="188" y="316"/>
                  </a:cubicBezTo>
                  <a:cubicBezTo>
                    <a:pt x="239" y="316"/>
                    <a:pt x="290" y="285"/>
                    <a:pt x="320" y="225"/>
                  </a:cubicBezTo>
                  <a:cubicBezTo>
                    <a:pt x="366" y="156"/>
                    <a:pt x="320" y="65"/>
                    <a:pt x="252" y="19"/>
                  </a:cubicBezTo>
                  <a:cubicBezTo>
                    <a:pt x="226" y="6"/>
                    <a:pt x="201" y="1"/>
                    <a:pt x="17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384975" y="191692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9" y="0"/>
                  </a:moveTo>
                  <a:cubicBezTo>
                    <a:pt x="135" y="0"/>
                    <a:pt x="79" y="38"/>
                    <a:pt x="46" y="87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6" y="343"/>
                    <a:pt x="159" y="346"/>
                    <a:pt x="181" y="346"/>
                  </a:cubicBezTo>
                  <a:cubicBezTo>
                    <a:pt x="254" y="346"/>
                    <a:pt x="325" y="316"/>
                    <a:pt x="343" y="247"/>
                  </a:cubicBezTo>
                  <a:cubicBezTo>
                    <a:pt x="388" y="155"/>
                    <a:pt x="365" y="64"/>
                    <a:pt x="274" y="18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665975" y="1677500"/>
              <a:ext cx="7450" cy="6150"/>
            </a:xfrm>
            <a:custGeom>
              <a:avLst/>
              <a:gdLst/>
              <a:ahLst/>
              <a:cxnLst/>
              <a:rect l="l" t="t" r="r" b="b"/>
              <a:pathLst>
                <a:path w="298" h="246" extrusionOk="0">
                  <a:moveTo>
                    <a:pt x="155" y="0"/>
                  </a:moveTo>
                  <a:cubicBezTo>
                    <a:pt x="106" y="0"/>
                    <a:pt x="63" y="26"/>
                    <a:pt x="46" y="77"/>
                  </a:cubicBezTo>
                  <a:cubicBezTo>
                    <a:pt x="0" y="123"/>
                    <a:pt x="23" y="191"/>
                    <a:pt x="92" y="237"/>
                  </a:cubicBezTo>
                  <a:cubicBezTo>
                    <a:pt x="109" y="243"/>
                    <a:pt x="126" y="246"/>
                    <a:pt x="142" y="246"/>
                  </a:cubicBezTo>
                  <a:cubicBezTo>
                    <a:pt x="191" y="246"/>
                    <a:pt x="234" y="220"/>
                    <a:pt x="251" y="169"/>
                  </a:cubicBezTo>
                  <a:cubicBezTo>
                    <a:pt x="297" y="123"/>
                    <a:pt x="251" y="32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5416600" y="179195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68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1" y="156"/>
                    <a:pt x="23" y="224"/>
                    <a:pt x="92" y="270"/>
                  </a:cubicBezTo>
                  <a:cubicBezTo>
                    <a:pt x="109" y="275"/>
                    <a:pt x="128" y="278"/>
                    <a:pt x="146" y="278"/>
                  </a:cubicBezTo>
                  <a:cubicBezTo>
                    <a:pt x="202" y="278"/>
                    <a:pt x="257" y="253"/>
                    <a:pt x="275" y="201"/>
                  </a:cubicBezTo>
                  <a:cubicBezTo>
                    <a:pt x="320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527300" y="16230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0"/>
                  </a:moveTo>
                  <a:cubicBezTo>
                    <a:pt x="162" y="0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8" y="396"/>
                    <a:pt x="199" y="401"/>
                    <a:pt x="228" y="401"/>
                  </a:cubicBezTo>
                  <a:cubicBezTo>
                    <a:pt x="308" y="401"/>
                    <a:pt x="378" y="359"/>
                    <a:pt x="412" y="292"/>
                  </a:cubicBezTo>
                  <a:cubicBezTo>
                    <a:pt x="457" y="178"/>
                    <a:pt x="412" y="64"/>
                    <a:pt x="320" y="18"/>
                  </a:cubicBezTo>
                  <a:cubicBezTo>
                    <a:pt x="296" y="6"/>
                    <a:pt x="268" y="0"/>
                    <a:pt x="24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461675" y="1860425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178"/>
                    <a:pt x="47" y="293"/>
                    <a:pt x="138" y="338"/>
                  </a:cubicBezTo>
                  <a:cubicBezTo>
                    <a:pt x="162" y="350"/>
                    <a:pt x="188" y="356"/>
                    <a:pt x="214" y="356"/>
                  </a:cubicBezTo>
                  <a:cubicBezTo>
                    <a:pt x="284" y="356"/>
                    <a:pt x="349" y="314"/>
                    <a:pt x="366" y="247"/>
                  </a:cubicBezTo>
                  <a:cubicBezTo>
                    <a:pt x="412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465675" y="18130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46" y="338"/>
                    <a:pt x="138" y="383"/>
                  </a:cubicBezTo>
                  <a:cubicBezTo>
                    <a:pt x="162" y="396"/>
                    <a:pt x="190" y="401"/>
                    <a:pt x="218" y="401"/>
                  </a:cubicBezTo>
                  <a:cubicBezTo>
                    <a:pt x="296" y="401"/>
                    <a:pt x="378" y="359"/>
                    <a:pt x="411" y="292"/>
                  </a:cubicBezTo>
                  <a:cubicBezTo>
                    <a:pt x="457" y="178"/>
                    <a:pt x="411" y="64"/>
                    <a:pt x="320" y="18"/>
                  </a:cubicBezTo>
                  <a:cubicBezTo>
                    <a:pt x="290" y="6"/>
                    <a:pt x="259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5555275" y="17558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2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8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1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51" y="24"/>
                  </a:cubicBezTo>
                  <a:cubicBezTo>
                    <a:pt x="228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5503900" y="16395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86" y="1"/>
                  </a:moveTo>
                  <a:cubicBezTo>
                    <a:pt x="125" y="1"/>
                    <a:pt x="57" y="38"/>
                    <a:pt x="24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38" y="331"/>
                    <a:pt x="166" y="339"/>
                    <a:pt x="195" y="339"/>
                  </a:cubicBezTo>
                  <a:cubicBezTo>
                    <a:pt x="25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52" y="19"/>
                  </a:cubicBezTo>
                  <a:cubicBezTo>
                    <a:pt x="233" y="7"/>
                    <a:pt x="210" y="1"/>
                    <a:pt x="18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700775" y="1631850"/>
              <a:ext cx="7450" cy="6525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55" y="0"/>
                  </a:moveTo>
                  <a:cubicBezTo>
                    <a:pt x="105" y="0"/>
                    <a:pt x="58" y="26"/>
                    <a:pt x="23" y="77"/>
                  </a:cubicBezTo>
                  <a:cubicBezTo>
                    <a:pt x="1" y="146"/>
                    <a:pt x="23" y="214"/>
                    <a:pt x="92" y="237"/>
                  </a:cubicBezTo>
                  <a:cubicBezTo>
                    <a:pt x="116" y="253"/>
                    <a:pt x="140" y="261"/>
                    <a:pt x="163" y="261"/>
                  </a:cubicBezTo>
                  <a:cubicBezTo>
                    <a:pt x="203" y="261"/>
                    <a:pt x="237" y="236"/>
                    <a:pt x="252" y="191"/>
                  </a:cubicBezTo>
                  <a:cubicBezTo>
                    <a:pt x="297" y="123"/>
                    <a:pt x="275" y="54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455400" y="169827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07" y="0"/>
                  </a:moveTo>
                  <a:cubicBezTo>
                    <a:pt x="141" y="0"/>
                    <a:pt x="78" y="36"/>
                    <a:pt x="46" y="114"/>
                  </a:cubicBezTo>
                  <a:cubicBezTo>
                    <a:pt x="1" y="205"/>
                    <a:pt x="46" y="319"/>
                    <a:pt x="138" y="365"/>
                  </a:cubicBezTo>
                  <a:cubicBezTo>
                    <a:pt x="162" y="377"/>
                    <a:pt x="188" y="383"/>
                    <a:pt x="214" y="383"/>
                  </a:cubicBezTo>
                  <a:cubicBezTo>
                    <a:pt x="285" y="383"/>
                    <a:pt x="355" y="340"/>
                    <a:pt x="389" y="273"/>
                  </a:cubicBezTo>
                  <a:cubicBezTo>
                    <a:pt x="434" y="182"/>
                    <a:pt x="412" y="68"/>
                    <a:pt x="298" y="22"/>
                  </a:cubicBezTo>
                  <a:cubicBezTo>
                    <a:pt x="269" y="8"/>
                    <a:pt x="237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5660275" y="1668550"/>
              <a:ext cx="8000" cy="7125"/>
            </a:xfrm>
            <a:custGeom>
              <a:avLst/>
              <a:gdLst/>
              <a:ahLst/>
              <a:cxnLst/>
              <a:rect l="l" t="t" r="r" b="b"/>
              <a:pathLst>
                <a:path w="320" h="285" extrusionOk="0">
                  <a:moveTo>
                    <a:pt x="150" y="1"/>
                  </a:moveTo>
                  <a:cubicBezTo>
                    <a:pt x="101" y="1"/>
                    <a:pt x="52" y="26"/>
                    <a:pt x="23" y="70"/>
                  </a:cubicBezTo>
                  <a:cubicBezTo>
                    <a:pt x="0" y="161"/>
                    <a:pt x="23" y="230"/>
                    <a:pt x="91" y="275"/>
                  </a:cubicBezTo>
                  <a:cubicBezTo>
                    <a:pt x="108" y="281"/>
                    <a:pt x="127" y="284"/>
                    <a:pt x="146" y="284"/>
                  </a:cubicBezTo>
                  <a:cubicBezTo>
                    <a:pt x="203" y="284"/>
                    <a:pt x="263" y="258"/>
                    <a:pt x="297" y="207"/>
                  </a:cubicBezTo>
                  <a:cubicBezTo>
                    <a:pt x="320" y="139"/>
                    <a:pt x="297" y="47"/>
                    <a:pt x="228" y="24"/>
                  </a:cubicBezTo>
                  <a:cubicBezTo>
                    <a:pt x="204" y="8"/>
                    <a:pt x="177" y="1"/>
                    <a:pt x="15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747325" y="1892825"/>
              <a:ext cx="10850" cy="9175"/>
            </a:xfrm>
            <a:custGeom>
              <a:avLst/>
              <a:gdLst/>
              <a:ahLst/>
              <a:cxnLst/>
              <a:rect l="l" t="t" r="r" b="b"/>
              <a:pathLst>
                <a:path w="434" h="367" extrusionOk="0">
                  <a:moveTo>
                    <a:pt x="201" y="1"/>
                  </a:moveTo>
                  <a:cubicBezTo>
                    <a:pt x="137" y="1"/>
                    <a:pt x="76" y="31"/>
                    <a:pt x="46" y="92"/>
                  </a:cubicBezTo>
                  <a:cubicBezTo>
                    <a:pt x="0" y="184"/>
                    <a:pt x="23" y="298"/>
                    <a:pt x="137" y="343"/>
                  </a:cubicBezTo>
                  <a:cubicBezTo>
                    <a:pt x="168" y="358"/>
                    <a:pt x="201" y="366"/>
                    <a:pt x="233" y="366"/>
                  </a:cubicBezTo>
                  <a:cubicBezTo>
                    <a:pt x="297" y="366"/>
                    <a:pt x="358" y="336"/>
                    <a:pt x="388" y="275"/>
                  </a:cubicBezTo>
                  <a:cubicBezTo>
                    <a:pt x="434" y="161"/>
                    <a:pt x="388" y="69"/>
                    <a:pt x="297" y="24"/>
                  </a:cubicBezTo>
                  <a:cubicBezTo>
                    <a:pt x="267" y="9"/>
                    <a:pt x="234" y="1"/>
                    <a:pt x="2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404050" y="1840450"/>
              <a:ext cx="12000" cy="10175"/>
            </a:xfrm>
            <a:custGeom>
              <a:avLst/>
              <a:gdLst/>
              <a:ahLst/>
              <a:cxnLst/>
              <a:rect l="l" t="t" r="r" b="b"/>
              <a:pathLst>
                <a:path w="480" h="407" extrusionOk="0">
                  <a:moveTo>
                    <a:pt x="252" y="1"/>
                  </a:moveTo>
                  <a:cubicBezTo>
                    <a:pt x="171" y="1"/>
                    <a:pt x="96" y="43"/>
                    <a:pt x="46" y="110"/>
                  </a:cubicBezTo>
                  <a:cubicBezTo>
                    <a:pt x="0" y="224"/>
                    <a:pt x="46" y="338"/>
                    <a:pt x="160" y="384"/>
                  </a:cubicBezTo>
                  <a:cubicBezTo>
                    <a:pt x="189" y="398"/>
                    <a:pt x="223" y="406"/>
                    <a:pt x="256" y="406"/>
                  </a:cubicBezTo>
                  <a:cubicBezTo>
                    <a:pt x="329" y="406"/>
                    <a:pt x="403" y="371"/>
                    <a:pt x="434" y="293"/>
                  </a:cubicBezTo>
                  <a:cubicBezTo>
                    <a:pt x="480" y="201"/>
                    <a:pt x="434" y="64"/>
                    <a:pt x="343" y="19"/>
                  </a:cubicBezTo>
                  <a:cubicBezTo>
                    <a:pt x="312" y="7"/>
                    <a:pt x="282" y="1"/>
                    <a:pt x="2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437725" y="1862025"/>
              <a:ext cx="8000" cy="5725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127" y="0"/>
                  </a:moveTo>
                  <a:cubicBezTo>
                    <a:pt x="71" y="0"/>
                    <a:pt x="15" y="31"/>
                    <a:pt x="0" y="92"/>
                  </a:cubicBezTo>
                  <a:lnTo>
                    <a:pt x="297" y="229"/>
                  </a:lnTo>
                  <a:cubicBezTo>
                    <a:pt x="320" y="160"/>
                    <a:pt x="297" y="46"/>
                    <a:pt x="206" y="23"/>
                  </a:cubicBezTo>
                  <a:cubicBezTo>
                    <a:pt x="183" y="8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393200" y="1309200"/>
              <a:ext cx="10300" cy="9250"/>
            </a:xfrm>
            <a:custGeom>
              <a:avLst/>
              <a:gdLst/>
              <a:ahLst/>
              <a:cxnLst/>
              <a:rect l="l" t="t" r="r" b="b"/>
              <a:pathLst>
                <a:path w="412" h="370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59" y="366"/>
                    <a:pt x="181" y="369"/>
                    <a:pt x="202" y="369"/>
                  </a:cubicBezTo>
                  <a:cubicBezTo>
                    <a:pt x="270" y="369"/>
                    <a:pt x="331" y="339"/>
                    <a:pt x="366" y="270"/>
                  </a:cubicBezTo>
                  <a:cubicBezTo>
                    <a:pt x="412" y="178"/>
                    <a:pt x="389" y="64"/>
                    <a:pt x="298" y="18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412600" y="1296075"/>
              <a:ext cx="10875" cy="9250"/>
            </a:xfrm>
            <a:custGeom>
              <a:avLst/>
              <a:gdLst/>
              <a:ahLst/>
              <a:cxnLst/>
              <a:rect l="l" t="t" r="r" b="b"/>
              <a:pathLst>
                <a:path w="435" h="370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59" y="366"/>
                    <a:pt x="182" y="369"/>
                    <a:pt x="205" y="369"/>
                  </a:cubicBezTo>
                  <a:cubicBezTo>
                    <a:pt x="279" y="369"/>
                    <a:pt x="354" y="339"/>
                    <a:pt x="389" y="270"/>
                  </a:cubicBezTo>
                  <a:cubicBezTo>
                    <a:pt x="435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5279075" y="14230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0"/>
                  </a:moveTo>
                  <a:cubicBezTo>
                    <a:pt x="118" y="0"/>
                    <a:pt x="58" y="26"/>
                    <a:pt x="24" y="77"/>
                  </a:cubicBezTo>
                  <a:cubicBezTo>
                    <a:pt x="1" y="168"/>
                    <a:pt x="24" y="260"/>
                    <a:pt x="92" y="283"/>
                  </a:cubicBezTo>
                  <a:cubicBezTo>
                    <a:pt x="122" y="298"/>
                    <a:pt x="153" y="305"/>
                    <a:pt x="181" y="305"/>
                  </a:cubicBezTo>
                  <a:cubicBezTo>
                    <a:pt x="237" y="305"/>
                    <a:pt x="282" y="275"/>
                    <a:pt x="297" y="214"/>
                  </a:cubicBezTo>
                  <a:cubicBezTo>
                    <a:pt x="343" y="146"/>
                    <a:pt x="297" y="54"/>
                    <a:pt x="229" y="9"/>
                  </a:cubicBezTo>
                  <a:cubicBezTo>
                    <a:pt x="212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434300" y="12404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40" y="0"/>
                    <a:pt x="80" y="26"/>
                    <a:pt x="46" y="77"/>
                  </a:cubicBezTo>
                  <a:cubicBezTo>
                    <a:pt x="0" y="168"/>
                    <a:pt x="46" y="260"/>
                    <a:pt x="114" y="305"/>
                  </a:cubicBezTo>
                  <a:cubicBezTo>
                    <a:pt x="131" y="311"/>
                    <a:pt x="149" y="314"/>
                    <a:pt x="169" y="314"/>
                  </a:cubicBezTo>
                  <a:cubicBezTo>
                    <a:pt x="232" y="314"/>
                    <a:pt x="302" y="284"/>
                    <a:pt x="320" y="214"/>
                  </a:cubicBezTo>
                  <a:cubicBezTo>
                    <a:pt x="365" y="146"/>
                    <a:pt x="320" y="54"/>
                    <a:pt x="251" y="9"/>
                  </a:cubicBezTo>
                  <a:cubicBezTo>
                    <a:pt x="234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283075" y="16744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9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74" y="398"/>
                    <a:pt x="210" y="406"/>
                    <a:pt x="244" y="406"/>
                  </a:cubicBezTo>
                  <a:cubicBezTo>
                    <a:pt x="317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96" y="6"/>
                    <a:pt x="268" y="1"/>
                    <a:pt x="23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496500" y="14918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7" y="1"/>
                    <a:pt x="79" y="43"/>
                    <a:pt x="46" y="110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5" y="247"/>
                  </a:cubicBezTo>
                  <a:cubicBezTo>
                    <a:pt x="411" y="156"/>
                    <a:pt x="365" y="64"/>
                    <a:pt x="274" y="19"/>
                  </a:cubicBezTo>
                  <a:cubicBezTo>
                    <a:pt x="250" y="6"/>
                    <a:pt x="225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640875" y="1408500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762400" y="13448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35" y="0"/>
                    <a:pt x="64" y="30"/>
                    <a:pt x="46" y="100"/>
                  </a:cubicBezTo>
                  <a:cubicBezTo>
                    <a:pt x="1" y="168"/>
                    <a:pt x="24" y="283"/>
                    <a:pt x="115" y="305"/>
                  </a:cubicBezTo>
                  <a:cubicBezTo>
                    <a:pt x="140" y="318"/>
                    <a:pt x="166" y="324"/>
                    <a:pt x="190" y="324"/>
                  </a:cubicBezTo>
                  <a:cubicBezTo>
                    <a:pt x="254" y="324"/>
                    <a:pt x="310" y="286"/>
                    <a:pt x="343" y="237"/>
                  </a:cubicBezTo>
                  <a:cubicBezTo>
                    <a:pt x="366" y="146"/>
                    <a:pt x="343" y="54"/>
                    <a:pt x="252" y="9"/>
                  </a:cubicBezTo>
                  <a:cubicBezTo>
                    <a:pt x="236" y="3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733875" y="13577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66" y="398"/>
                    <a:pt x="200" y="406"/>
                    <a:pt x="234" y="406"/>
                  </a:cubicBezTo>
                  <a:cubicBezTo>
                    <a:pt x="306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89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775525" y="1357000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29" y="0"/>
                  </a:moveTo>
                  <a:cubicBezTo>
                    <a:pt x="95" y="0"/>
                    <a:pt x="61" y="25"/>
                    <a:pt x="46" y="69"/>
                  </a:cubicBezTo>
                  <a:cubicBezTo>
                    <a:pt x="1" y="115"/>
                    <a:pt x="24" y="184"/>
                    <a:pt x="92" y="229"/>
                  </a:cubicBezTo>
                  <a:cubicBezTo>
                    <a:pt x="103" y="235"/>
                    <a:pt x="116" y="238"/>
                    <a:pt x="130" y="238"/>
                  </a:cubicBezTo>
                  <a:cubicBezTo>
                    <a:pt x="171" y="238"/>
                    <a:pt x="218" y="212"/>
                    <a:pt x="252" y="161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8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747000" y="1368775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1" y="146"/>
                    <a:pt x="46" y="238"/>
                    <a:pt x="115" y="260"/>
                  </a:cubicBezTo>
                  <a:cubicBezTo>
                    <a:pt x="134" y="273"/>
                    <a:pt x="153" y="279"/>
                    <a:pt x="172" y="279"/>
                  </a:cubicBezTo>
                  <a:cubicBezTo>
                    <a:pt x="220" y="279"/>
                    <a:pt x="264" y="241"/>
                    <a:pt x="297" y="192"/>
                  </a:cubicBezTo>
                  <a:cubicBezTo>
                    <a:pt x="320" y="123"/>
                    <a:pt x="297" y="55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304750" y="1697675"/>
              <a:ext cx="10300" cy="9025"/>
            </a:xfrm>
            <a:custGeom>
              <a:avLst/>
              <a:gdLst/>
              <a:ahLst/>
              <a:cxnLst/>
              <a:rect l="l" t="t" r="r" b="b"/>
              <a:pathLst>
                <a:path w="412" h="361" extrusionOk="0">
                  <a:moveTo>
                    <a:pt x="180" y="1"/>
                  </a:moveTo>
                  <a:cubicBezTo>
                    <a:pt x="118" y="1"/>
                    <a:pt x="62" y="31"/>
                    <a:pt x="47" y="92"/>
                  </a:cubicBezTo>
                  <a:cubicBezTo>
                    <a:pt x="1" y="183"/>
                    <a:pt x="24" y="297"/>
                    <a:pt x="115" y="343"/>
                  </a:cubicBezTo>
                  <a:cubicBezTo>
                    <a:pt x="139" y="355"/>
                    <a:pt x="166" y="361"/>
                    <a:pt x="192" y="361"/>
                  </a:cubicBezTo>
                  <a:cubicBezTo>
                    <a:pt x="263" y="361"/>
                    <a:pt x="333" y="319"/>
                    <a:pt x="366" y="252"/>
                  </a:cubicBezTo>
                  <a:cubicBezTo>
                    <a:pt x="412" y="160"/>
                    <a:pt x="366" y="69"/>
                    <a:pt x="275" y="23"/>
                  </a:cubicBezTo>
                  <a:cubicBezTo>
                    <a:pt x="244" y="8"/>
                    <a:pt x="211" y="1"/>
                    <a:pt x="18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763550" y="1498550"/>
              <a:ext cx="11425" cy="9950"/>
            </a:xfrm>
            <a:custGeom>
              <a:avLst/>
              <a:gdLst/>
              <a:ahLst/>
              <a:cxnLst/>
              <a:rect l="l" t="t" r="r" b="b"/>
              <a:pathLst>
                <a:path w="457" h="398" extrusionOk="0">
                  <a:moveTo>
                    <a:pt x="214" y="0"/>
                  </a:moveTo>
                  <a:cubicBezTo>
                    <a:pt x="140" y="0"/>
                    <a:pt x="77" y="36"/>
                    <a:pt x="46" y="114"/>
                  </a:cubicBezTo>
                  <a:cubicBezTo>
                    <a:pt x="0" y="205"/>
                    <a:pt x="46" y="319"/>
                    <a:pt x="137" y="365"/>
                  </a:cubicBezTo>
                  <a:cubicBezTo>
                    <a:pt x="167" y="387"/>
                    <a:pt x="201" y="397"/>
                    <a:pt x="235" y="397"/>
                  </a:cubicBezTo>
                  <a:cubicBezTo>
                    <a:pt x="307" y="397"/>
                    <a:pt x="380" y="351"/>
                    <a:pt x="411" y="274"/>
                  </a:cubicBezTo>
                  <a:cubicBezTo>
                    <a:pt x="457" y="182"/>
                    <a:pt x="411" y="68"/>
                    <a:pt x="320" y="22"/>
                  </a:cubicBezTo>
                  <a:cubicBezTo>
                    <a:pt x="284" y="8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637450" y="1448650"/>
              <a:ext cx="5725" cy="5050"/>
            </a:xfrm>
            <a:custGeom>
              <a:avLst/>
              <a:gdLst/>
              <a:ahLst/>
              <a:cxnLst/>
              <a:rect l="l" t="t" r="r" b="b"/>
              <a:pathLst>
                <a:path w="229" h="202" extrusionOk="0">
                  <a:moveTo>
                    <a:pt x="120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70"/>
                    <a:pt x="69" y="192"/>
                  </a:cubicBezTo>
                  <a:cubicBezTo>
                    <a:pt x="81" y="199"/>
                    <a:pt x="95" y="201"/>
                    <a:pt x="109" y="201"/>
                  </a:cubicBezTo>
                  <a:cubicBezTo>
                    <a:pt x="148" y="201"/>
                    <a:pt x="189" y="180"/>
                    <a:pt x="205" y="147"/>
                  </a:cubicBezTo>
                  <a:cubicBezTo>
                    <a:pt x="228" y="101"/>
                    <a:pt x="205" y="33"/>
                    <a:pt x="160" y="10"/>
                  </a:cubicBezTo>
                  <a:cubicBezTo>
                    <a:pt x="148" y="4"/>
                    <a:pt x="134" y="1"/>
                    <a:pt x="1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5318450" y="1533125"/>
              <a:ext cx="8600" cy="7850"/>
            </a:xfrm>
            <a:custGeom>
              <a:avLst/>
              <a:gdLst/>
              <a:ahLst/>
              <a:cxnLst/>
              <a:rect l="l" t="t" r="r" b="b"/>
              <a:pathLst>
                <a:path w="344" h="314" extrusionOk="0">
                  <a:moveTo>
                    <a:pt x="188" y="1"/>
                  </a:moveTo>
                  <a:cubicBezTo>
                    <a:pt x="120" y="1"/>
                    <a:pt x="58" y="31"/>
                    <a:pt x="24" y="100"/>
                  </a:cubicBezTo>
                  <a:cubicBezTo>
                    <a:pt x="1" y="169"/>
                    <a:pt x="24" y="260"/>
                    <a:pt x="115" y="306"/>
                  </a:cubicBezTo>
                  <a:cubicBezTo>
                    <a:pt x="131" y="311"/>
                    <a:pt x="148" y="314"/>
                    <a:pt x="166" y="314"/>
                  </a:cubicBezTo>
                  <a:cubicBezTo>
                    <a:pt x="224" y="314"/>
                    <a:pt x="285" y="284"/>
                    <a:pt x="320" y="214"/>
                  </a:cubicBezTo>
                  <a:cubicBezTo>
                    <a:pt x="343" y="146"/>
                    <a:pt x="320" y="55"/>
                    <a:pt x="252" y="9"/>
                  </a:cubicBezTo>
                  <a:cubicBezTo>
                    <a:pt x="230" y="4"/>
                    <a:pt x="209" y="1"/>
                    <a:pt x="1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5992950" y="1251800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83"/>
                  </a:cubicBezTo>
                  <a:cubicBezTo>
                    <a:pt x="133" y="296"/>
                    <a:pt x="154" y="301"/>
                    <a:pt x="176" y="301"/>
                  </a:cubicBezTo>
                  <a:cubicBezTo>
                    <a:pt x="230" y="301"/>
                    <a:pt x="287" y="264"/>
                    <a:pt x="320" y="215"/>
                  </a:cubicBezTo>
                  <a:cubicBezTo>
                    <a:pt x="343" y="146"/>
                    <a:pt x="320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697350" y="1384525"/>
              <a:ext cx="10300" cy="8900"/>
            </a:xfrm>
            <a:custGeom>
              <a:avLst/>
              <a:gdLst/>
              <a:ahLst/>
              <a:cxnLst/>
              <a:rect l="l" t="t" r="r" b="b"/>
              <a:pathLst>
                <a:path w="412" h="356" extrusionOk="0">
                  <a:moveTo>
                    <a:pt x="202" y="1"/>
                  </a:moveTo>
                  <a:cubicBezTo>
                    <a:pt x="138" y="1"/>
                    <a:pt x="80" y="43"/>
                    <a:pt x="46" y="110"/>
                  </a:cubicBezTo>
                  <a:cubicBezTo>
                    <a:pt x="1" y="178"/>
                    <a:pt x="46" y="292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6" y="247"/>
                  </a:cubicBezTo>
                  <a:cubicBezTo>
                    <a:pt x="412" y="178"/>
                    <a:pt x="366" y="64"/>
                    <a:pt x="275" y="18"/>
                  </a:cubicBezTo>
                  <a:cubicBezTo>
                    <a:pt x="250" y="6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722475" y="1373550"/>
              <a:ext cx="8575" cy="7450"/>
            </a:xfrm>
            <a:custGeom>
              <a:avLst/>
              <a:gdLst/>
              <a:ahLst/>
              <a:cxnLst/>
              <a:rect l="l" t="t" r="r" b="b"/>
              <a:pathLst>
                <a:path w="343" h="298" extrusionOk="0">
                  <a:moveTo>
                    <a:pt x="178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1"/>
                    <a:pt x="46" y="252"/>
                    <a:pt x="114" y="275"/>
                  </a:cubicBezTo>
                  <a:cubicBezTo>
                    <a:pt x="137" y="290"/>
                    <a:pt x="162" y="298"/>
                    <a:pt x="188" y="298"/>
                  </a:cubicBezTo>
                  <a:cubicBezTo>
                    <a:pt x="238" y="298"/>
                    <a:pt x="289" y="267"/>
                    <a:pt x="320" y="206"/>
                  </a:cubicBezTo>
                  <a:cubicBezTo>
                    <a:pt x="342" y="138"/>
                    <a:pt x="320" y="47"/>
                    <a:pt x="251" y="24"/>
                  </a:cubicBezTo>
                  <a:cubicBezTo>
                    <a:pt x="228" y="9"/>
                    <a:pt x="203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906200" y="1296625"/>
              <a:ext cx="9725" cy="8375"/>
            </a:xfrm>
            <a:custGeom>
              <a:avLst/>
              <a:gdLst/>
              <a:ahLst/>
              <a:cxnLst/>
              <a:rect l="l" t="t" r="r" b="b"/>
              <a:pathLst>
                <a:path w="389" h="335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1" y="179"/>
                    <a:pt x="46" y="270"/>
                    <a:pt x="115" y="316"/>
                  </a:cubicBezTo>
                  <a:cubicBezTo>
                    <a:pt x="140" y="329"/>
                    <a:pt x="166" y="334"/>
                    <a:pt x="190" y="334"/>
                  </a:cubicBezTo>
                  <a:cubicBezTo>
                    <a:pt x="254" y="334"/>
                    <a:pt x="310" y="297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4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5542150" y="1355875"/>
              <a:ext cx="10300" cy="9050"/>
            </a:xfrm>
            <a:custGeom>
              <a:avLst/>
              <a:gdLst/>
              <a:ahLst/>
              <a:cxnLst/>
              <a:rect l="l" t="t" r="r" b="b"/>
              <a:pathLst>
                <a:path w="412" h="362" extrusionOk="0">
                  <a:moveTo>
                    <a:pt x="179" y="0"/>
                  </a:moveTo>
                  <a:cubicBezTo>
                    <a:pt x="117" y="0"/>
                    <a:pt x="61" y="31"/>
                    <a:pt x="46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40" y="355"/>
                    <a:pt x="167" y="361"/>
                    <a:pt x="194" y="361"/>
                  </a:cubicBezTo>
                  <a:cubicBezTo>
                    <a:pt x="264" y="361"/>
                    <a:pt x="333" y="324"/>
                    <a:pt x="365" y="274"/>
                  </a:cubicBezTo>
                  <a:cubicBezTo>
                    <a:pt x="411" y="183"/>
                    <a:pt x="365" y="69"/>
                    <a:pt x="274" y="23"/>
                  </a:cubicBezTo>
                  <a:cubicBezTo>
                    <a:pt x="244" y="8"/>
                    <a:pt x="211" y="0"/>
                    <a:pt x="17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86950" y="1940200"/>
              <a:ext cx="9175" cy="7900"/>
            </a:xfrm>
            <a:custGeom>
              <a:avLst/>
              <a:gdLst/>
              <a:ahLst/>
              <a:cxnLst/>
              <a:rect l="l" t="t" r="r" b="b"/>
              <a:pathLst>
                <a:path w="367" h="316" extrusionOk="0">
                  <a:moveTo>
                    <a:pt x="178" y="0"/>
                  </a:moveTo>
                  <a:cubicBezTo>
                    <a:pt x="128" y="0"/>
                    <a:pt x="77" y="31"/>
                    <a:pt x="46" y="92"/>
                  </a:cubicBezTo>
                  <a:cubicBezTo>
                    <a:pt x="1" y="160"/>
                    <a:pt x="46" y="251"/>
                    <a:pt x="115" y="297"/>
                  </a:cubicBezTo>
                  <a:cubicBezTo>
                    <a:pt x="140" y="310"/>
                    <a:pt x="166" y="316"/>
                    <a:pt x="190" y="316"/>
                  </a:cubicBezTo>
                  <a:cubicBezTo>
                    <a:pt x="252" y="316"/>
                    <a:pt x="304" y="278"/>
                    <a:pt x="320" y="229"/>
                  </a:cubicBezTo>
                  <a:cubicBezTo>
                    <a:pt x="366" y="137"/>
                    <a:pt x="343" y="46"/>
                    <a:pt x="252" y="23"/>
                  </a:cubicBezTo>
                  <a:cubicBezTo>
                    <a:pt x="229" y="8"/>
                    <a:pt x="204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600" y="18159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17" y="1"/>
                  </a:moveTo>
                  <a:cubicBezTo>
                    <a:pt x="147" y="1"/>
                    <a:pt x="79" y="38"/>
                    <a:pt x="46" y="88"/>
                  </a:cubicBezTo>
                  <a:cubicBezTo>
                    <a:pt x="0" y="179"/>
                    <a:pt x="46" y="293"/>
                    <a:pt x="137" y="339"/>
                  </a:cubicBezTo>
                  <a:cubicBezTo>
                    <a:pt x="162" y="351"/>
                    <a:pt x="188" y="357"/>
                    <a:pt x="213" y="357"/>
                  </a:cubicBezTo>
                  <a:cubicBezTo>
                    <a:pt x="283" y="357"/>
                    <a:pt x="349" y="314"/>
                    <a:pt x="366" y="248"/>
                  </a:cubicBezTo>
                  <a:cubicBezTo>
                    <a:pt x="411" y="156"/>
                    <a:pt x="388" y="65"/>
                    <a:pt x="297" y="19"/>
                  </a:cubicBezTo>
                  <a:cubicBezTo>
                    <a:pt x="272" y="7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478225" y="1580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8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5" y="101"/>
                    <a:pt x="252" y="32"/>
                    <a:pt x="183" y="9"/>
                  </a:cubicBezTo>
                  <a:cubicBezTo>
                    <a:pt x="165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567825" y="1510500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4"/>
                    <a:pt x="23" y="298"/>
                    <a:pt x="114" y="321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74" y="24"/>
                  </a:cubicBezTo>
                  <a:cubicBezTo>
                    <a:pt x="244" y="9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613475" y="1620175"/>
              <a:ext cx="8000" cy="7225"/>
            </a:xfrm>
            <a:custGeom>
              <a:avLst/>
              <a:gdLst/>
              <a:ahLst/>
              <a:cxnLst/>
              <a:rect l="l" t="t" r="r" b="b"/>
              <a:pathLst>
                <a:path w="320" h="289" extrusionOk="0">
                  <a:moveTo>
                    <a:pt x="167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0" y="156"/>
                    <a:pt x="23" y="248"/>
                    <a:pt x="92" y="270"/>
                  </a:cubicBezTo>
                  <a:cubicBezTo>
                    <a:pt x="111" y="283"/>
                    <a:pt x="132" y="289"/>
                    <a:pt x="153" y="289"/>
                  </a:cubicBezTo>
                  <a:cubicBezTo>
                    <a:pt x="208" y="289"/>
                    <a:pt x="264" y="251"/>
                    <a:pt x="297" y="202"/>
                  </a:cubicBezTo>
                  <a:cubicBezTo>
                    <a:pt x="320" y="133"/>
                    <a:pt x="297" y="65"/>
                    <a:pt x="229" y="19"/>
                  </a:cubicBezTo>
                  <a:cubicBezTo>
                    <a:pt x="210" y="7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384975" y="2316600"/>
              <a:ext cx="6875" cy="5375"/>
            </a:xfrm>
            <a:custGeom>
              <a:avLst/>
              <a:gdLst/>
              <a:ahLst/>
              <a:cxnLst/>
              <a:rect l="l" t="t" r="r" b="b"/>
              <a:pathLst>
                <a:path w="275" h="215" extrusionOk="0">
                  <a:moveTo>
                    <a:pt x="129" y="1"/>
                  </a:moveTo>
                  <a:cubicBezTo>
                    <a:pt x="73" y="1"/>
                    <a:pt x="17" y="26"/>
                    <a:pt x="0" y="78"/>
                  </a:cubicBezTo>
                  <a:lnTo>
                    <a:pt x="251" y="214"/>
                  </a:lnTo>
                  <a:cubicBezTo>
                    <a:pt x="274" y="146"/>
                    <a:pt x="251" y="55"/>
                    <a:pt x="183" y="9"/>
                  </a:cubicBezTo>
                  <a:cubicBezTo>
                    <a:pt x="166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201475" y="1509350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0" y="0"/>
                  </a:moveTo>
                  <a:cubicBezTo>
                    <a:pt x="101" y="0"/>
                    <a:pt x="53" y="26"/>
                    <a:pt x="23" y="70"/>
                  </a:cubicBezTo>
                  <a:cubicBezTo>
                    <a:pt x="1" y="138"/>
                    <a:pt x="23" y="230"/>
                    <a:pt x="92" y="275"/>
                  </a:cubicBezTo>
                  <a:cubicBezTo>
                    <a:pt x="109" y="281"/>
                    <a:pt x="127" y="284"/>
                    <a:pt x="146" y="284"/>
                  </a:cubicBezTo>
                  <a:cubicBezTo>
                    <a:pt x="202" y="284"/>
                    <a:pt x="257" y="258"/>
                    <a:pt x="274" y="207"/>
                  </a:cubicBezTo>
                  <a:cubicBezTo>
                    <a:pt x="320" y="138"/>
                    <a:pt x="297" y="47"/>
                    <a:pt x="229" y="24"/>
                  </a:cubicBezTo>
                  <a:cubicBezTo>
                    <a:pt x="205" y="8"/>
                    <a:pt x="177" y="0"/>
                    <a:pt x="15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187775" y="153425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6" y="221"/>
                    <a:pt x="103" y="224"/>
                    <a:pt x="120" y="224"/>
                  </a:cubicBezTo>
                  <a:cubicBezTo>
                    <a:pt x="169" y="224"/>
                    <a:pt x="212" y="198"/>
                    <a:pt x="229" y="147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4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635725" y="1965325"/>
              <a:ext cx="9725" cy="6850"/>
            </a:xfrm>
            <a:custGeom>
              <a:avLst/>
              <a:gdLst/>
              <a:ahLst/>
              <a:cxnLst/>
              <a:rect l="l" t="t" r="r" b="b"/>
              <a:pathLst>
                <a:path w="389" h="274" extrusionOk="0">
                  <a:moveTo>
                    <a:pt x="161" y="0"/>
                  </a:moveTo>
                  <a:cubicBezTo>
                    <a:pt x="95" y="0"/>
                    <a:pt x="32" y="36"/>
                    <a:pt x="1" y="114"/>
                  </a:cubicBezTo>
                  <a:lnTo>
                    <a:pt x="343" y="274"/>
                  </a:lnTo>
                  <a:cubicBezTo>
                    <a:pt x="389" y="182"/>
                    <a:pt x="366" y="68"/>
                    <a:pt x="252" y="23"/>
                  </a:cubicBezTo>
                  <a:cubicBezTo>
                    <a:pt x="223" y="8"/>
                    <a:pt x="192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72425" y="172030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4" y="0"/>
                  </a:moveTo>
                  <a:cubicBezTo>
                    <a:pt x="117" y="0"/>
                    <a:pt x="57" y="26"/>
                    <a:pt x="23" y="77"/>
                  </a:cubicBezTo>
                  <a:cubicBezTo>
                    <a:pt x="0" y="168"/>
                    <a:pt x="23" y="260"/>
                    <a:pt x="114" y="283"/>
                  </a:cubicBezTo>
                  <a:cubicBezTo>
                    <a:pt x="133" y="295"/>
                    <a:pt x="154" y="301"/>
                    <a:pt x="175" y="301"/>
                  </a:cubicBezTo>
                  <a:cubicBezTo>
                    <a:pt x="228" y="301"/>
                    <a:pt x="280" y="263"/>
                    <a:pt x="297" y="214"/>
                  </a:cubicBezTo>
                  <a:cubicBezTo>
                    <a:pt x="342" y="146"/>
                    <a:pt x="297" y="54"/>
                    <a:pt x="228" y="9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505375" y="171172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7" y="1"/>
                    <a:pt x="57" y="26"/>
                    <a:pt x="23" y="78"/>
                  </a:cubicBezTo>
                  <a:cubicBezTo>
                    <a:pt x="0" y="169"/>
                    <a:pt x="23" y="238"/>
                    <a:pt x="92" y="283"/>
                  </a:cubicBezTo>
                  <a:cubicBezTo>
                    <a:pt x="117" y="296"/>
                    <a:pt x="143" y="302"/>
                    <a:pt x="167" y="302"/>
                  </a:cubicBezTo>
                  <a:cubicBezTo>
                    <a:pt x="229" y="302"/>
                    <a:pt x="281" y="264"/>
                    <a:pt x="297" y="215"/>
                  </a:cubicBezTo>
                  <a:cubicBezTo>
                    <a:pt x="343" y="146"/>
                    <a:pt x="320" y="55"/>
                    <a:pt x="229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101375" y="1756575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1"/>
                  </a:moveTo>
                  <a:cubicBezTo>
                    <a:pt x="149" y="1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70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251450" y="1740850"/>
              <a:ext cx="9725" cy="8425"/>
            </a:xfrm>
            <a:custGeom>
              <a:avLst/>
              <a:gdLst/>
              <a:ahLst/>
              <a:cxnLst/>
              <a:rect l="l" t="t" r="r" b="b"/>
              <a:pathLst>
                <a:path w="389" h="337" extrusionOk="0">
                  <a:moveTo>
                    <a:pt x="197" y="0"/>
                  </a:moveTo>
                  <a:cubicBezTo>
                    <a:pt x="134" y="0"/>
                    <a:pt x="63" y="30"/>
                    <a:pt x="46" y="100"/>
                  </a:cubicBezTo>
                  <a:cubicBezTo>
                    <a:pt x="0" y="168"/>
                    <a:pt x="23" y="282"/>
                    <a:pt x="114" y="328"/>
                  </a:cubicBezTo>
                  <a:cubicBezTo>
                    <a:pt x="136" y="333"/>
                    <a:pt x="157" y="336"/>
                    <a:pt x="178" y="336"/>
                  </a:cubicBezTo>
                  <a:cubicBezTo>
                    <a:pt x="246" y="336"/>
                    <a:pt x="308" y="306"/>
                    <a:pt x="342" y="237"/>
                  </a:cubicBezTo>
                  <a:cubicBezTo>
                    <a:pt x="388" y="168"/>
                    <a:pt x="342" y="54"/>
                    <a:pt x="251" y="8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610625" y="1938050"/>
              <a:ext cx="9725" cy="8650"/>
            </a:xfrm>
            <a:custGeom>
              <a:avLst/>
              <a:gdLst/>
              <a:ahLst/>
              <a:cxnLst/>
              <a:rect l="l" t="t" r="r" b="b"/>
              <a:pathLst>
                <a:path w="389" h="346" extrusionOk="0">
                  <a:moveTo>
                    <a:pt x="189" y="0"/>
                  </a:moveTo>
                  <a:cubicBezTo>
                    <a:pt x="128" y="0"/>
                    <a:pt x="63" y="42"/>
                    <a:pt x="46" y="109"/>
                  </a:cubicBezTo>
                  <a:cubicBezTo>
                    <a:pt x="0" y="178"/>
                    <a:pt x="23" y="292"/>
                    <a:pt x="114" y="337"/>
                  </a:cubicBezTo>
                  <a:cubicBezTo>
                    <a:pt x="136" y="343"/>
                    <a:pt x="157" y="346"/>
                    <a:pt x="178" y="346"/>
                  </a:cubicBezTo>
                  <a:cubicBezTo>
                    <a:pt x="246" y="346"/>
                    <a:pt x="308" y="316"/>
                    <a:pt x="343" y="246"/>
                  </a:cubicBezTo>
                  <a:cubicBezTo>
                    <a:pt x="388" y="178"/>
                    <a:pt x="343" y="64"/>
                    <a:pt x="251" y="18"/>
                  </a:cubicBezTo>
                  <a:cubicBezTo>
                    <a:pt x="233" y="6"/>
                    <a:pt x="211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083675" y="18819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06" y="0"/>
                  </a:moveTo>
                  <a:cubicBezTo>
                    <a:pt x="72" y="0"/>
                    <a:pt x="38" y="25"/>
                    <a:pt x="23" y="70"/>
                  </a:cubicBezTo>
                  <a:cubicBezTo>
                    <a:pt x="0" y="115"/>
                    <a:pt x="23" y="184"/>
                    <a:pt x="69" y="207"/>
                  </a:cubicBezTo>
                  <a:cubicBezTo>
                    <a:pt x="93" y="223"/>
                    <a:pt x="115" y="230"/>
                    <a:pt x="134" y="230"/>
                  </a:cubicBezTo>
                  <a:cubicBezTo>
                    <a:pt x="170" y="230"/>
                    <a:pt x="199" y="205"/>
                    <a:pt x="229" y="161"/>
                  </a:cubicBezTo>
                  <a:cubicBezTo>
                    <a:pt x="252" y="115"/>
                    <a:pt x="229" y="47"/>
                    <a:pt x="160" y="24"/>
                  </a:cubicBezTo>
                  <a:cubicBezTo>
                    <a:pt x="144" y="8"/>
                    <a:pt x="125" y="0"/>
                    <a:pt x="1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080250" y="1867825"/>
              <a:ext cx="7450" cy="6225"/>
            </a:xfrm>
            <a:custGeom>
              <a:avLst/>
              <a:gdLst/>
              <a:ahLst/>
              <a:cxnLst/>
              <a:rect l="l" t="t" r="r" b="b"/>
              <a:pathLst>
                <a:path w="298" h="249" extrusionOk="0">
                  <a:moveTo>
                    <a:pt x="147" y="1"/>
                  </a:moveTo>
                  <a:cubicBezTo>
                    <a:pt x="101" y="1"/>
                    <a:pt x="62" y="33"/>
                    <a:pt x="46" y="65"/>
                  </a:cubicBezTo>
                  <a:cubicBezTo>
                    <a:pt x="0" y="134"/>
                    <a:pt x="46" y="202"/>
                    <a:pt x="92" y="225"/>
                  </a:cubicBezTo>
                  <a:cubicBezTo>
                    <a:pt x="116" y="241"/>
                    <a:pt x="140" y="249"/>
                    <a:pt x="164" y="249"/>
                  </a:cubicBezTo>
                  <a:cubicBezTo>
                    <a:pt x="206" y="249"/>
                    <a:pt x="245" y="223"/>
                    <a:pt x="274" y="179"/>
                  </a:cubicBezTo>
                  <a:cubicBezTo>
                    <a:pt x="297" y="111"/>
                    <a:pt x="274" y="42"/>
                    <a:pt x="206" y="19"/>
                  </a:cubicBezTo>
                  <a:cubicBezTo>
                    <a:pt x="186" y="6"/>
                    <a:pt x="166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5512475" y="1362275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345850" y="1593050"/>
              <a:ext cx="10300" cy="8800"/>
            </a:xfrm>
            <a:custGeom>
              <a:avLst/>
              <a:gdLst/>
              <a:ahLst/>
              <a:cxnLst/>
              <a:rect l="l" t="t" r="r" b="b"/>
              <a:pathLst>
                <a:path w="412" h="352" extrusionOk="0">
                  <a:moveTo>
                    <a:pt x="230" y="0"/>
                  </a:moveTo>
                  <a:cubicBezTo>
                    <a:pt x="156" y="0"/>
                    <a:pt x="81" y="30"/>
                    <a:pt x="46" y="100"/>
                  </a:cubicBezTo>
                  <a:cubicBezTo>
                    <a:pt x="0" y="191"/>
                    <a:pt x="46" y="305"/>
                    <a:pt x="137" y="328"/>
                  </a:cubicBezTo>
                  <a:cubicBezTo>
                    <a:pt x="168" y="343"/>
                    <a:pt x="198" y="351"/>
                    <a:pt x="227" y="351"/>
                  </a:cubicBezTo>
                  <a:cubicBezTo>
                    <a:pt x="284" y="351"/>
                    <a:pt x="335" y="321"/>
                    <a:pt x="366" y="260"/>
                  </a:cubicBezTo>
                  <a:cubicBezTo>
                    <a:pt x="411" y="168"/>
                    <a:pt x="388" y="54"/>
                    <a:pt x="297" y="9"/>
                  </a:cubicBezTo>
                  <a:cubicBezTo>
                    <a:pt x="275" y="3"/>
                    <a:pt x="253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846850" y="1798800"/>
              <a:ext cx="11450" cy="9600"/>
            </a:xfrm>
            <a:custGeom>
              <a:avLst/>
              <a:gdLst/>
              <a:ahLst/>
              <a:cxnLst/>
              <a:rect l="l" t="t" r="r" b="b"/>
              <a:pathLst>
                <a:path w="458" h="384" extrusionOk="0">
                  <a:moveTo>
                    <a:pt x="240" y="1"/>
                  </a:moveTo>
                  <a:cubicBezTo>
                    <a:pt x="162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76" y="376"/>
                    <a:pt x="214" y="384"/>
                    <a:pt x="249" y="384"/>
                  </a:cubicBezTo>
                  <a:cubicBezTo>
                    <a:pt x="320" y="384"/>
                    <a:pt x="381" y="353"/>
                    <a:pt x="412" y="292"/>
                  </a:cubicBezTo>
                  <a:cubicBezTo>
                    <a:pt x="457" y="178"/>
                    <a:pt x="412" y="64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652275" y="1726550"/>
              <a:ext cx="6875" cy="6175"/>
            </a:xfrm>
            <a:custGeom>
              <a:avLst/>
              <a:gdLst/>
              <a:ahLst/>
              <a:cxnLst/>
              <a:rect l="l" t="t" r="r" b="b"/>
              <a:pathLst>
                <a:path w="275" h="247" extrusionOk="0">
                  <a:moveTo>
                    <a:pt x="151" y="1"/>
                  </a:moveTo>
                  <a:cubicBezTo>
                    <a:pt x="102" y="1"/>
                    <a:pt x="57" y="22"/>
                    <a:pt x="23" y="55"/>
                  </a:cubicBezTo>
                  <a:cubicBezTo>
                    <a:pt x="1" y="124"/>
                    <a:pt x="23" y="215"/>
                    <a:pt x="92" y="238"/>
                  </a:cubicBezTo>
                  <a:cubicBezTo>
                    <a:pt x="103" y="244"/>
                    <a:pt x="117" y="247"/>
                    <a:pt x="133" y="247"/>
                  </a:cubicBezTo>
                  <a:cubicBezTo>
                    <a:pt x="179" y="247"/>
                    <a:pt x="234" y="221"/>
                    <a:pt x="252" y="170"/>
                  </a:cubicBezTo>
                  <a:cubicBezTo>
                    <a:pt x="274" y="124"/>
                    <a:pt x="252" y="33"/>
                    <a:pt x="206" y="10"/>
                  </a:cubicBezTo>
                  <a:cubicBezTo>
                    <a:pt x="188" y="4"/>
                    <a:pt x="169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633450" y="1740600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43" y="0"/>
                  </a:moveTo>
                  <a:cubicBezTo>
                    <a:pt x="172" y="0"/>
                    <a:pt x="102" y="43"/>
                    <a:pt x="69" y="110"/>
                  </a:cubicBezTo>
                  <a:cubicBezTo>
                    <a:pt x="0" y="201"/>
                    <a:pt x="46" y="338"/>
                    <a:pt x="160" y="384"/>
                  </a:cubicBezTo>
                  <a:cubicBezTo>
                    <a:pt x="185" y="396"/>
                    <a:pt x="211" y="401"/>
                    <a:pt x="237" y="401"/>
                  </a:cubicBezTo>
                  <a:cubicBezTo>
                    <a:pt x="308" y="401"/>
                    <a:pt x="378" y="359"/>
                    <a:pt x="411" y="292"/>
                  </a:cubicBezTo>
                  <a:cubicBezTo>
                    <a:pt x="480" y="178"/>
                    <a:pt x="434" y="64"/>
                    <a:pt x="320" y="18"/>
                  </a:cubicBezTo>
                  <a:cubicBezTo>
                    <a:pt x="295" y="6"/>
                    <a:pt x="269" y="0"/>
                    <a:pt x="24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787525" y="1397875"/>
              <a:ext cx="6850" cy="5600"/>
            </a:xfrm>
            <a:custGeom>
              <a:avLst/>
              <a:gdLst/>
              <a:ahLst/>
              <a:cxnLst/>
              <a:rect l="l" t="t" r="r" b="b"/>
              <a:pathLst>
                <a:path w="274" h="224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1" y="215"/>
                  </a:cubicBezTo>
                  <a:cubicBezTo>
                    <a:pt x="104" y="221"/>
                    <a:pt x="118" y="224"/>
                    <a:pt x="132" y="224"/>
                  </a:cubicBezTo>
                  <a:cubicBezTo>
                    <a:pt x="172" y="224"/>
                    <a:pt x="218" y="20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0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448550" y="1407900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5" y="1"/>
                  </a:moveTo>
                  <a:cubicBezTo>
                    <a:pt x="127" y="1"/>
                    <a:pt x="63" y="38"/>
                    <a:pt x="47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45" y="331"/>
                    <a:pt x="176" y="339"/>
                    <a:pt x="205" y="339"/>
                  </a:cubicBezTo>
                  <a:cubicBezTo>
                    <a:pt x="26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5371525" y="1557300"/>
              <a:ext cx="8000" cy="7100"/>
            </a:xfrm>
            <a:custGeom>
              <a:avLst/>
              <a:gdLst/>
              <a:ahLst/>
              <a:cxnLst/>
              <a:rect l="l" t="t" r="r" b="b"/>
              <a:pathLst>
                <a:path w="320" h="284" extrusionOk="0">
                  <a:moveTo>
                    <a:pt x="156" y="1"/>
                  </a:moveTo>
                  <a:cubicBezTo>
                    <a:pt x="107" y="1"/>
                    <a:pt x="61" y="31"/>
                    <a:pt x="46" y="92"/>
                  </a:cubicBezTo>
                  <a:cubicBezTo>
                    <a:pt x="0" y="160"/>
                    <a:pt x="23" y="229"/>
                    <a:pt x="115" y="275"/>
                  </a:cubicBezTo>
                  <a:cubicBezTo>
                    <a:pt x="132" y="280"/>
                    <a:pt x="149" y="283"/>
                    <a:pt x="166" y="283"/>
                  </a:cubicBezTo>
                  <a:cubicBezTo>
                    <a:pt x="216" y="283"/>
                    <a:pt x="263" y="257"/>
                    <a:pt x="297" y="206"/>
                  </a:cubicBezTo>
                  <a:cubicBezTo>
                    <a:pt x="320" y="138"/>
                    <a:pt x="297" y="46"/>
                    <a:pt x="229" y="23"/>
                  </a:cubicBezTo>
                  <a:cubicBezTo>
                    <a:pt x="206" y="8"/>
                    <a:pt x="181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5711625" y="188425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51" y="1"/>
                  </a:moveTo>
                  <a:cubicBezTo>
                    <a:pt x="104" y="1"/>
                    <a:pt x="61" y="26"/>
                    <a:pt x="46" y="70"/>
                  </a:cubicBezTo>
                  <a:cubicBezTo>
                    <a:pt x="0" y="161"/>
                    <a:pt x="46" y="230"/>
                    <a:pt x="114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4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4" y="8"/>
                    <a:pt x="177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5778950" y="1384750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4" y="352"/>
                    <a:pt x="138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2" y="306"/>
                  </a:cubicBezTo>
                  <a:cubicBezTo>
                    <a:pt x="457" y="192"/>
                    <a:pt x="412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99500" y="2208750"/>
              <a:ext cx="7450" cy="6425"/>
            </a:xfrm>
            <a:custGeom>
              <a:avLst/>
              <a:gdLst/>
              <a:ahLst/>
              <a:cxnLst/>
              <a:rect l="l" t="t" r="r" b="b"/>
              <a:pathLst>
                <a:path w="298" h="257" extrusionOk="0">
                  <a:moveTo>
                    <a:pt x="152" y="1"/>
                  </a:moveTo>
                  <a:cubicBezTo>
                    <a:pt x="97" y="1"/>
                    <a:pt x="41" y="26"/>
                    <a:pt x="24" y="78"/>
                  </a:cubicBezTo>
                  <a:cubicBezTo>
                    <a:pt x="1" y="123"/>
                    <a:pt x="24" y="215"/>
                    <a:pt x="92" y="237"/>
                  </a:cubicBezTo>
                  <a:cubicBezTo>
                    <a:pt x="112" y="251"/>
                    <a:pt x="132" y="256"/>
                    <a:pt x="151" y="256"/>
                  </a:cubicBezTo>
                  <a:cubicBezTo>
                    <a:pt x="197" y="256"/>
                    <a:pt x="236" y="224"/>
                    <a:pt x="252" y="192"/>
                  </a:cubicBezTo>
                  <a:cubicBezTo>
                    <a:pt x="298" y="123"/>
                    <a:pt x="275" y="32"/>
                    <a:pt x="206" y="9"/>
                  </a:cubicBezTo>
                  <a:cubicBezTo>
                    <a:pt x="189" y="3"/>
                    <a:pt x="171" y="1"/>
                    <a:pt x="1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5382375" y="1455150"/>
              <a:ext cx="7425" cy="6775"/>
            </a:xfrm>
            <a:custGeom>
              <a:avLst/>
              <a:gdLst/>
              <a:ahLst/>
              <a:cxnLst/>
              <a:rect l="l" t="t" r="r" b="b"/>
              <a:pathLst>
                <a:path w="297" h="271" extrusionOk="0">
                  <a:moveTo>
                    <a:pt x="128" y="0"/>
                  </a:moveTo>
                  <a:cubicBezTo>
                    <a:pt x="81" y="0"/>
                    <a:pt x="38" y="25"/>
                    <a:pt x="23" y="69"/>
                  </a:cubicBezTo>
                  <a:cubicBezTo>
                    <a:pt x="0" y="138"/>
                    <a:pt x="23" y="229"/>
                    <a:pt x="91" y="252"/>
                  </a:cubicBezTo>
                  <a:cubicBezTo>
                    <a:pt x="111" y="265"/>
                    <a:pt x="130" y="270"/>
                    <a:pt x="148" y="270"/>
                  </a:cubicBezTo>
                  <a:cubicBezTo>
                    <a:pt x="196" y="270"/>
                    <a:pt x="241" y="233"/>
                    <a:pt x="274" y="184"/>
                  </a:cubicBezTo>
                  <a:cubicBezTo>
                    <a:pt x="297" y="138"/>
                    <a:pt x="274" y="47"/>
                    <a:pt x="206" y="24"/>
                  </a:cubicBezTo>
                  <a:cubicBezTo>
                    <a:pt x="181" y="8"/>
                    <a:pt x="154" y="0"/>
                    <a:pt x="12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525025" y="1479125"/>
              <a:ext cx="9150" cy="8225"/>
            </a:xfrm>
            <a:custGeom>
              <a:avLst/>
              <a:gdLst/>
              <a:ahLst/>
              <a:cxnLst/>
              <a:rect l="l" t="t" r="r" b="b"/>
              <a:pathLst>
                <a:path w="366" h="329" extrusionOk="0">
                  <a:moveTo>
                    <a:pt x="172" y="1"/>
                  </a:moveTo>
                  <a:cubicBezTo>
                    <a:pt x="115" y="1"/>
                    <a:pt x="54" y="31"/>
                    <a:pt x="23" y="92"/>
                  </a:cubicBezTo>
                  <a:cubicBezTo>
                    <a:pt x="0" y="183"/>
                    <a:pt x="23" y="274"/>
                    <a:pt x="115" y="320"/>
                  </a:cubicBezTo>
                  <a:cubicBezTo>
                    <a:pt x="131" y="326"/>
                    <a:pt x="149" y="328"/>
                    <a:pt x="169" y="328"/>
                  </a:cubicBezTo>
                  <a:cubicBezTo>
                    <a:pt x="233" y="328"/>
                    <a:pt x="308" y="299"/>
                    <a:pt x="343" y="229"/>
                  </a:cubicBezTo>
                  <a:cubicBezTo>
                    <a:pt x="366" y="160"/>
                    <a:pt x="343" y="46"/>
                    <a:pt x="252" y="23"/>
                  </a:cubicBezTo>
                  <a:cubicBezTo>
                    <a:pt x="229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456550" y="1496025"/>
              <a:ext cx="7450" cy="6175"/>
            </a:xfrm>
            <a:custGeom>
              <a:avLst/>
              <a:gdLst/>
              <a:ahLst/>
              <a:cxnLst/>
              <a:rect l="l" t="t" r="r" b="b"/>
              <a:pathLst>
                <a:path w="298" h="247" extrusionOk="0">
                  <a:moveTo>
                    <a:pt x="155" y="1"/>
                  </a:moveTo>
                  <a:cubicBezTo>
                    <a:pt x="106" y="1"/>
                    <a:pt x="63" y="26"/>
                    <a:pt x="46" y="78"/>
                  </a:cubicBezTo>
                  <a:cubicBezTo>
                    <a:pt x="0" y="123"/>
                    <a:pt x="46" y="192"/>
                    <a:pt x="92" y="238"/>
                  </a:cubicBezTo>
                  <a:cubicBezTo>
                    <a:pt x="109" y="243"/>
                    <a:pt x="126" y="246"/>
                    <a:pt x="143" y="246"/>
                  </a:cubicBezTo>
                  <a:cubicBezTo>
                    <a:pt x="193" y="246"/>
                    <a:pt x="240" y="220"/>
                    <a:pt x="274" y="169"/>
                  </a:cubicBezTo>
                  <a:cubicBezTo>
                    <a:pt x="297" y="123"/>
                    <a:pt x="274" y="32"/>
                    <a:pt x="206" y="9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972725" y="1992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0"/>
                  </a:moveTo>
                  <a:cubicBezTo>
                    <a:pt x="81" y="0"/>
                    <a:pt x="40" y="22"/>
                    <a:pt x="23" y="55"/>
                  </a:cubicBezTo>
                  <a:cubicBezTo>
                    <a:pt x="0" y="123"/>
                    <a:pt x="23" y="192"/>
                    <a:pt x="69" y="215"/>
                  </a:cubicBezTo>
                  <a:cubicBezTo>
                    <a:pt x="87" y="221"/>
                    <a:pt x="105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65" y="3"/>
                    <a:pt x="146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098500" y="13343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8" y="1"/>
                    <a:pt x="80" y="43"/>
                    <a:pt x="47" y="110"/>
                  </a:cubicBezTo>
                  <a:cubicBezTo>
                    <a:pt x="1" y="179"/>
                    <a:pt x="47" y="293"/>
                    <a:pt x="138" y="338"/>
                  </a:cubicBezTo>
                  <a:cubicBezTo>
                    <a:pt x="156" y="351"/>
                    <a:pt x="178" y="356"/>
                    <a:pt x="201" y="356"/>
                  </a:cubicBezTo>
                  <a:cubicBezTo>
                    <a:pt x="263" y="356"/>
                    <a:pt x="333" y="314"/>
                    <a:pt x="366" y="247"/>
                  </a:cubicBezTo>
                  <a:cubicBezTo>
                    <a:pt x="412" y="179"/>
                    <a:pt x="366" y="64"/>
                    <a:pt x="275" y="19"/>
                  </a:cubicBezTo>
                  <a:cubicBezTo>
                    <a:pt x="250" y="7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459975" y="161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2" y="373"/>
                    <a:pt x="188" y="378"/>
                    <a:pt x="214" y="378"/>
                  </a:cubicBezTo>
                  <a:cubicBezTo>
                    <a:pt x="285" y="378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440325" y="117247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5753850" y="2000125"/>
              <a:ext cx="10875" cy="9125"/>
            </a:xfrm>
            <a:custGeom>
              <a:avLst/>
              <a:gdLst/>
              <a:ahLst/>
              <a:cxnLst/>
              <a:rect l="l" t="t" r="r" b="b"/>
              <a:pathLst>
                <a:path w="435" h="365" extrusionOk="0">
                  <a:moveTo>
                    <a:pt x="202" y="0"/>
                  </a:moveTo>
                  <a:cubicBezTo>
                    <a:pt x="137" y="0"/>
                    <a:pt x="76" y="30"/>
                    <a:pt x="46" y="91"/>
                  </a:cubicBezTo>
                  <a:cubicBezTo>
                    <a:pt x="0" y="183"/>
                    <a:pt x="46" y="297"/>
                    <a:pt x="137" y="342"/>
                  </a:cubicBezTo>
                  <a:cubicBezTo>
                    <a:pt x="166" y="357"/>
                    <a:pt x="197" y="364"/>
                    <a:pt x="228" y="364"/>
                  </a:cubicBezTo>
                  <a:cubicBezTo>
                    <a:pt x="294" y="364"/>
                    <a:pt x="357" y="329"/>
                    <a:pt x="388" y="251"/>
                  </a:cubicBezTo>
                  <a:cubicBezTo>
                    <a:pt x="434" y="160"/>
                    <a:pt x="388" y="69"/>
                    <a:pt x="297" y="23"/>
                  </a:cubicBezTo>
                  <a:cubicBezTo>
                    <a:pt x="267" y="8"/>
                    <a:pt x="234" y="0"/>
                    <a:pt x="20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555275" y="1919775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0" y="110"/>
                  </a:cubicBezTo>
                  <a:lnTo>
                    <a:pt x="343" y="270"/>
                  </a:lnTo>
                  <a:cubicBezTo>
                    <a:pt x="388" y="178"/>
                    <a:pt x="343" y="64"/>
                    <a:pt x="251" y="19"/>
                  </a:cubicBezTo>
                  <a:cubicBezTo>
                    <a:pt x="227" y="6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732175" y="1999525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99" y="0"/>
                  </a:moveTo>
                  <a:cubicBezTo>
                    <a:pt x="58" y="0"/>
                    <a:pt x="15" y="25"/>
                    <a:pt x="0" y="70"/>
                  </a:cubicBezTo>
                  <a:lnTo>
                    <a:pt x="228" y="184"/>
                  </a:lnTo>
                  <a:cubicBezTo>
                    <a:pt x="251" y="115"/>
                    <a:pt x="228" y="47"/>
                    <a:pt x="160" y="24"/>
                  </a:cubicBezTo>
                  <a:cubicBezTo>
                    <a:pt x="144" y="8"/>
                    <a:pt x="122" y="0"/>
                    <a:pt x="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5594650" y="1920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69"/>
                    <a:pt x="69" y="215"/>
                  </a:cubicBezTo>
                  <a:cubicBezTo>
                    <a:pt x="86" y="221"/>
                    <a:pt x="103" y="224"/>
                    <a:pt x="119" y="224"/>
                  </a:cubicBezTo>
                  <a:cubicBezTo>
                    <a:pt x="168" y="224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10"/>
                  </a:cubicBezTo>
                  <a:cubicBezTo>
                    <a:pt x="164" y="3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5470825" y="183157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64" y="0"/>
                  </a:moveTo>
                  <a:cubicBezTo>
                    <a:pt x="118" y="0"/>
                    <a:pt x="63" y="26"/>
                    <a:pt x="46" y="77"/>
                  </a:cubicBezTo>
                  <a:cubicBezTo>
                    <a:pt x="0" y="146"/>
                    <a:pt x="23" y="237"/>
                    <a:pt x="91" y="260"/>
                  </a:cubicBezTo>
                  <a:cubicBezTo>
                    <a:pt x="110" y="272"/>
                    <a:pt x="131" y="278"/>
                    <a:pt x="152" y="278"/>
                  </a:cubicBezTo>
                  <a:cubicBezTo>
                    <a:pt x="205" y="278"/>
                    <a:pt x="258" y="241"/>
                    <a:pt x="274" y="191"/>
                  </a:cubicBezTo>
                  <a:cubicBezTo>
                    <a:pt x="320" y="123"/>
                    <a:pt x="274" y="54"/>
                    <a:pt x="205" y="9"/>
                  </a:cubicBezTo>
                  <a:cubicBezTo>
                    <a:pt x="194" y="3"/>
                    <a:pt x="180" y="0"/>
                    <a:pt x="16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5824025" y="2025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2" y="0"/>
                    <a:pt x="40" y="22"/>
                    <a:pt x="24" y="55"/>
                  </a:cubicBezTo>
                  <a:cubicBezTo>
                    <a:pt x="1" y="123"/>
                    <a:pt x="24" y="192"/>
                    <a:pt x="69" y="215"/>
                  </a:cubicBezTo>
                  <a:cubicBezTo>
                    <a:pt x="88" y="221"/>
                    <a:pt x="106" y="224"/>
                    <a:pt x="124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52" y="101"/>
                    <a:pt x="229" y="32"/>
                    <a:pt x="184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5483375" y="1880975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53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55"/>
                    <a:pt x="297" y="64"/>
                    <a:pt x="228" y="18"/>
                  </a:cubicBezTo>
                  <a:cubicBezTo>
                    <a:pt x="203" y="6"/>
                    <a:pt x="177" y="0"/>
                    <a:pt x="15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531300" y="1895800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1" y="110"/>
                  </a:cubicBezTo>
                  <a:lnTo>
                    <a:pt x="343" y="270"/>
                  </a:lnTo>
                  <a:cubicBezTo>
                    <a:pt x="389" y="179"/>
                    <a:pt x="343" y="65"/>
                    <a:pt x="252" y="19"/>
                  </a:cubicBezTo>
                  <a:cubicBezTo>
                    <a:pt x="227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545000" y="1905175"/>
              <a:ext cx="8000" cy="5375"/>
            </a:xfrm>
            <a:custGeom>
              <a:avLst/>
              <a:gdLst/>
              <a:ahLst/>
              <a:cxnLst/>
              <a:rect l="l" t="t" r="r" b="b"/>
              <a:pathLst>
                <a:path w="320" h="215" extrusionOk="0">
                  <a:moveTo>
                    <a:pt x="151" y="0"/>
                  </a:moveTo>
                  <a:cubicBezTo>
                    <a:pt x="95" y="0"/>
                    <a:pt x="35" y="26"/>
                    <a:pt x="0" y="78"/>
                  </a:cubicBezTo>
                  <a:lnTo>
                    <a:pt x="274" y="214"/>
                  </a:lnTo>
                  <a:cubicBezTo>
                    <a:pt x="320" y="146"/>
                    <a:pt x="274" y="55"/>
                    <a:pt x="206" y="9"/>
                  </a:cubicBezTo>
                  <a:cubicBezTo>
                    <a:pt x="189" y="3"/>
                    <a:pt x="170" y="0"/>
                    <a:pt x="15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5637450" y="184925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8" y="1"/>
                    <a:pt x="63" y="26"/>
                    <a:pt x="46" y="78"/>
                  </a:cubicBezTo>
                  <a:cubicBezTo>
                    <a:pt x="0" y="146"/>
                    <a:pt x="23" y="237"/>
                    <a:pt x="91" y="283"/>
                  </a:cubicBezTo>
                  <a:cubicBezTo>
                    <a:pt x="114" y="289"/>
                    <a:pt x="136" y="292"/>
                    <a:pt x="156" y="292"/>
                  </a:cubicBezTo>
                  <a:cubicBezTo>
                    <a:pt x="215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412050" y="16583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84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0"/>
                    <a:pt x="46" y="275"/>
                    <a:pt x="114" y="297"/>
                  </a:cubicBezTo>
                  <a:cubicBezTo>
                    <a:pt x="140" y="310"/>
                    <a:pt x="165" y="316"/>
                    <a:pt x="190" y="316"/>
                  </a:cubicBezTo>
                  <a:cubicBezTo>
                    <a:pt x="253" y="316"/>
                    <a:pt x="310" y="278"/>
                    <a:pt x="342" y="229"/>
                  </a:cubicBezTo>
                  <a:cubicBezTo>
                    <a:pt x="365" y="160"/>
                    <a:pt x="342" y="46"/>
                    <a:pt x="274" y="24"/>
                  </a:cubicBezTo>
                  <a:cubicBezTo>
                    <a:pt x="244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5729875" y="19183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9" y="0"/>
                  </a:moveTo>
                  <a:cubicBezTo>
                    <a:pt x="94" y="0"/>
                    <a:pt x="40" y="21"/>
                    <a:pt x="24" y="55"/>
                  </a:cubicBezTo>
                  <a:cubicBezTo>
                    <a:pt x="1" y="123"/>
                    <a:pt x="24" y="192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1" y="246"/>
                    <a:pt x="218" y="220"/>
                    <a:pt x="252" y="169"/>
                  </a:cubicBezTo>
                  <a:cubicBezTo>
                    <a:pt x="275" y="100"/>
                    <a:pt x="252" y="32"/>
                    <a:pt x="183" y="9"/>
                  </a:cubicBezTo>
                  <a:cubicBezTo>
                    <a:pt x="171" y="3"/>
                    <a:pt x="156" y="0"/>
                    <a:pt x="13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047150" y="19805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1" y="0"/>
                    <a:pt x="40" y="21"/>
                    <a:pt x="23" y="55"/>
                  </a:cubicBezTo>
                  <a:cubicBezTo>
                    <a:pt x="1" y="123"/>
                    <a:pt x="23" y="192"/>
                    <a:pt x="69" y="214"/>
                  </a:cubicBezTo>
                  <a:cubicBezTo>
                    <a:pt x="87" y="221"/>
                    <a:pt x="106" y="223"/>
                    <a:pt x="123" y="223"/>
                  </a:cubicBezTo>
                  <a:cubicBezTo>
                    <a:pt x="171" y="223"/>
                    <a:pt x="212" y="202"/>
                    <a:pt x="229" y="169"/>
                  </a:cubicBezTo>
                  <a:cubicBezTo>
                    <a:pt x="252" y="100"/>
                    <a:pt x="229" y="32"/>
                    <a:pt x="183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610050" y="185757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67" y="0"/>
                  </a:moveTo>
                  <a:cubicBezTo>
                    <a:pt x="113" y="0"/>
                    <a:pt x="56" y="38"/>
                    <a:pt x="23" y="87"/>
                  </a:cubicBezTo>
                  <a:cubicBezTo>
                    <a:pt x="0" y="156"/>
                    <a:pt x="23" y="247"/>
                    <a:pt x="92" y="292"/>
                  </a:cubicBezTo>
                  <a:cubicBezTo>
                    <a:pt x="115" y="298"/>
                    <a:pt x="136" y="301"/>
                    <a:pt x="156" y="301"/>
                  </a:cubicBezTo>
                  <a:cubicBezTo>
                    <a:pt x="216" y="301"/>
                    <a:pt x="263" y="275"/>
                    <a:pt x="297" y="224"/>
                  </a:cubicBezTo>
                  <a:cubicBezTo>
                    <a:pt x="343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5524450" y="1897975"/>
              <a:ext cx="9150" cy="6300"/>
            </a:xfrm>
            <a:custGeom>
              <a:avLst/>
              <a:gdLst/>
              <a:ahLst/>
              <a:cxnLst/>
              <a:rect l="l" t="t" r="r" b="b"/>
              <a:pathLst>
                <a:path w="366" h="252" extrusionOk="0">
                  <a:moveTo>
                    <a:pt x="134" y="0"/>
                  </a:moveTo>
                  <a:cubicBezTo>
                    <a:pt x="72" y="0"/>
                    <a:pt x="16" y="31"/>
                    <a:pt x="1" y="92"/>
                  </a:cubicBezTo>
                  <a:lnTo>
                    <a:pt x="320" y="251"/>
                  </a:lnTo>
                  <a:cubicBezTo>
                    <a:pt x="366" y="160"/>
                    <a:pt x="320" y="46"/>
                    <a:pt x="229" y="23"/>
                  </a:cubicBezTo>
                  <a:cubicBezTo>
                    <a:pt x="198" y="8"/>
                    <a:pt x="165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5667100" y="1939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43" y="1"/>
                  </a:moveTo>
                  <a:cubicBezTo>
                    <a:pt x="97" y="1"/>
                    <a:pt x="41" y="27"/>
                    <a:pt x="24" y="78"/>
                  </a:cubicBezTo>
                  <a:cubicBezTo>
                    <a:pt x="1" y="146"/>
                    <a:pt x="24" y="215"/>
                    <a:pt x="92" y="238"/>
                  </a:cubicBezTo>
                  <a:cubicBezTo>
                    <a:pt x="108" y="254"/>
                    <a:pt x="130" y="261"/>
                    <a:pt x="153" y="261"/>
                  </a:cubicBezTo>
                  <a:cubicBezTo>
                    <a:pt x="194" y="261"/>
                    <a:pt x="237" y="236"/>
                    <a:pt x="252" y="192"/>
                  </a:cubicBezTo>
                  <a:cubicBezTo>
                    <a:pt x="275" y="124"/>
                    <a:pt x="252" y="55"/>
                    <a:pt x="184" y="9"/>
                  </a:cubicBezTo>
                  <a:cubicBezTo>
                    <a:pt x="172" y="4"/>
                    <a:pt x="158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602625" y="1671225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4" y="0"/>
                  </a:moveTo>
                  <a:cubicBezTo>
                    <a:pt x="132" y="0"/>
                    <a:pt x="63" y="26"/>
                    <a:pt x="46" y="77"/>
                  </a:cubicBezTo>
                  <a:cubicBezTo>
                    <a:pt x="1" y="168"/>
                    <a:pt x="46" y="260"/>
                    <a:pt x="115" y="305"/>
                  </a:cubicBezTo>
                  <a:cubicBezTo>
                    <a:pt x="131" y="311"/>
                    <a:pt x="150" y="314"/>
                    <a:pt x="169" y="314"/>
                  </a:cubicBezTo>
                  <a:cubicBezTo>
                    <a:pt x="232" y="314"/>
                    <a:pt x="303" y="284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5" y="0"/>
                    <a:pt x="19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5567250" y="1918075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52" y="0"/>
                  </a:moveTo>
                  <a:cubicBezTo>
                    <a:pt x="173" y="0"/>
                    <a:pt x="102" y="43"/>
                    <a:pt x="69" y="109"/>
                  </a:cubicBezTo>
                  <a:cubicBezTo>
                    <a:pt x="1" y="201"/>
                    <a:pt x="46" y="338"/>
                    <a:pt x="160" y="383"/>
                  </a:cubicBezTo>
                  <a:cubicBezTo>
                    <a:pt x="185" y="395"/>
                    <a:pt x="211" y="401"/>
                    <a:pt x="237" y="401"/>
                  </a:cubicBezTo>
                  <a:cubicBezTo>
                    <a:pt x="309" y="401"/>
                    <a:pt x="384" y="359"/>
                    <a:pt x="434" y="292"/>
                  </a:cubicBezTo>
                  <a:cubicBezTo>
                    <a:pt x="480" y="178"/>
                    <a:pt x="434" y="64"/>
                    <a:pt x="343" y="18"/>
                  </a:cubicBezTo>
                  <a:cubicBezTo>
                    <a:pt x="312" y="6"/>
                    <a:pt x="282" y="0"/>
                    <a:pt x="2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586650" y="1860425"/>
              <a:ext cx="9725" cy="8925"/>
            </a:xfrm>
            <a:custGeom>
              <a:avLst/>
              <a:gdLst/>
              <a:ahLst/>
              <a:cxnLst/>
              <a:rect l="l" t="t" r="r" b="b"/>
              <a:pathLst>
                <a:path w="389" h="357" extrusionOk="0">
                  <a:moveTo>
                    <a:pt x="198" y="1"/>
                  </a:moveTo>
                  <a:cubicBezTo>
                    <a:pt x="129" y="1"/>
                    <a:pt x="63" y="43"/>
                    <a:pt x="46" y="110"/>
                  </a:cubicBezTo>
                  <a:cubicBezTo>
                    <a:pt x="1" y="201"/>
                    <a:pt x="23" y="293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1" y="356"/>
                    <a:pt x="326" y="314"/>
                    <a:pt x="343" y="247"/>
                  </a:cubicBezTo>
                  <a:cubicBezTo>
                    <a:pt x="389" y="178"/>
                    <a:pt x="366" y="64"/>
                    <a:pt x="275" y="19"/>
                  </a:cubicBezTo>
                  <a:cubicBezTo>
                    <a:pt x="250" y="6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506775" y="1835200"/>
              <a:ext cx="10275" cy="9025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8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39" y="355"/>
                    <a:pt x="165" y="361"/>
                    <a:pt x="191" y="361"/>
                  </a:cubicBezTo>
                  <a:cubicBezTo>
                    <a:pt x="262" y="361"/>
                    <a:pt x="332" y="318"/>
                    <a:pt x="365" y="252"/>
                  </a:cubicBezTo>
                  <a:cubicBezTo>
                    <a:pt x="411" y="160"/>
                    <a:pt x="365" y="69"/>
                    <a:pt x="274" y="23"/>
                  </a:cubicBezTo>
                  <a:cubicBezTo>
                    <a:pt x="244" y="8"/>
                    <a:pt x="211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715050" y="19736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210" y="1"/>
                  </a:moveTo>
                  <a:cubicBezTo>
                    <a:pt x="142" y="1"/>
                    <a:pt x="81" y="31"/>
                    <a:pt x="46" y="100"/>
                  </a:cubicBezTo>
                  <a:cubicBezTo>
                    <a:pt x="0" y="192"/>
                    <a:pt x="23" y="283"/>
                    <a:pt x="114" y="329"/>
                  </a:cubicBezTo>
                  <a:cubicBezTo>
                    <a:pt x="139" y="341"/>
                    <a:pt x="163" y="347"/>
                    <a:pt x="187" y="347"/>
                  </a:cubicBezTo>
                  <a:cubicBezTo>
                    <a:pt x="251" y="347"/>
                    <a:pt x="309" y="304"/>
                    <a:pt x="343" y="237"/>
                  </a:cubicBezTo>
                  <a:cubicBezTo>
                    <a:pt x="388" y="169"/>
                    <a:pt x="343" y="55"/>
                    <a:pt x="274" y="9"/>
                  </a:cubicBezTo>
                  <a:cubicBezTo>
                    <a:pt x="253" y="4"/>
                    <a:pt x="231" y="1"/>
                    <a:pt x="2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5635150" y="18866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8" y="384"/>
                  </a:cubicBezTo>
                  <a:cubicBezTo>
                    <a:pt x="168" y="396"/>
                    <a:pt x="199" y="402"/>
                    <a:pt x="228" y="402"/>
                  </a:cubicBezTo>
                  <a:cubicBezTo>
                    <a:pt x="308" y="402"/>
                    <a:pt x="378" y="359"/>
                    <a:pt x="412" y="293"/>
                  </a:cubicBezTo>
                  <a:cubicBezTo>
                    <a:pt x="457" y="201"/>
                    <a:pt x="412" y="87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5784100" y="2033900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44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33"/>
                    <a:pt x="297" y="41"/>
                    <a:pt x="206" y="19"/>
                  </a:cubicBezTo>
                  <a:cubicBezTo>
                    <a:pt x="186" y="6"/>
                    <a:pt x="166" y="0"/>
                    <a:pt x="14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5501050" y="17842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60"/>
                    <a:pt x="92" y="283"/>
                  </a:cubicBezTo>
                  <a:cubicBezTo>
                    <a:pt x="123" y="298"/>
                    <a:pt x="153" y="306"/>
                    <a:pt x="181" y="306"/>
                  </a:cubicBezTo>
                  <a:cubicBezTo>
                    <a:pt x="237" y="306"/>
                    <a:pt x="282" y="275"/>
                    <a:pt x="298" y="215"/>
                  </a:cubicBezTo>
                  <a:cubicBezTo>
                    <a:pt x="343" y="146"/>
                    <a:pt x="298" y="55"/>
                    <a:pt x="229" y="9"/>
                  </a:cubicBezTo>
                  <a:cubicBezTo>
                    <a:pt x="212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5415475" y="18338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142" y="0"/>
                  </a:moveTo>
                  <a:cubicBezTo>
                    <a:pt x="96" y="0"/>
                    <a:pt x="40" y="26"/>
                    <a:pt x="23" y="77"/>
                  </a:cubicBezTo>
                  <a:cubicBezTo>
                    <a:pt x="0" y="146"/>
                    <a:pt x="23" y="214"/>
                    <a:pt x="91" y="237"/>
                  </a:cubicBezTo>
                  <a:cubicBezTo>
                    <a:pt x="105" y="251"/>
                    <a:pt x="122" y="256"/>
                    <a:pt x="140" y="256"/>
                  </a:cubicBezTo>
                  <a:cubicBezTo>
                    <a:pt x="185" y="256"/>
                    <a:pt x="235" y="224"/>
                    <a:pt x="251" y="192"/>
                  </a:cubicBezTo>
                  <a:cubicBezTo>
                    <a:pt x="274" y="123"/>
                    <a:pt x="251" y="55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341275" y="1801500"/>
              <a:ext cx="5175" cy="4050"/>
            </a:xfrm>
            <a:custGeom>
              <a:avLst/>
              <a:gdLst/>
              <a:ahLst/>
              <a:cxnLst/>
              <a:rect l="l" t="t" r="r" b="b"/>
              <a:pathLst>
                <a:path w="207" h="162" extrusionOk="0">
                  <a:moveTo>
                    <a:pt x="84" y="1"/>
                  </a:moveTo>
                  <a:cubicBezTo>
                    <a:pt x="49" y="1"/>
                    <a:pt x="15" y="26"/>
                    <a:pt x="1" y="70"/>
                  </a:cubicBezTo>
                  <a:lnTo>
                    <a:pt x="183" y="162"/>
                  </a:lnTo>
                  <a:cubicBezTo>
                    <a:pt x="206" y="93"/>
                    <a:pt x="206" y="48"/>
                    <a:pt x="138" y="25"/>
                  </a:cubicBezTo>
                  <a:cubicBezTo>
                    <a:pt x="121" y="9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377225" y="136877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38"/>
                    <a:pt x="92" y="283"/>
                  </a:cubicBezTo>
                  <a:cubicBezTo>
                    <a:pt x="115" y="289"/>
                    <a:pt x="136" y="292"/>
                    <a:pt x="156" y="292"/>
                  </a:cubicBezTo>
                  <a:cubicBezTo>
                    <a:pt x="216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9" y="9"/>
                  </a:cubicBezTo>
                  <a:cubicBezTo>
                    <a:pt x="212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5240850" y="1570800"/>
              <a:ext cx="10300" cy="9225"/>
            </a:xfrm>
            <a:custGeom>
              <a:avLst/>
              <a:gdLst/>
              <a:ahLst/>
              <a:cxnLst/>
              <a:rect l="l" t="t" r="r" b="b"/>
              <a:pathLst>
                <a:path w="412" h="369" extrusionOk="0">
                  <a:moveTo>
                    <a:pt x="20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0" y="191"/>
                    <a:pt x="23" y="305"/>
                    <a:pt x="115" y="351"/>
                  </a:cubicBezTo>
                  <a:cubicBezTo>
                    <a:pt x="139" y="363"/>
                    <a:pt x="165" y="369"/>
                    <a:pt x="191" y="369"/>
                  </a:cubicBezTo>
                  <a:cubicBezTo>
                    <a:pt x="262" y="369"/>
                    <a:pt x="332" y="326"/>
                    <a:pt x="366" y="260"/>
                  </a:cubicBezTo>
                  <a:cubicBezTo>
                    <a:pt x="411" y="168"/>
                    <a:pt x="366" y="54"/>
                    <a:pt x="274" y="8"/>
                  </a:cubicBezTo>
                  <a:cubicBezTo>
                    <a:pt x="253" y="3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700200" y="186122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55" y="1"/>
                  </a:moveTo>
                  <a:cubicBezTo>
                    <a:pt x="105" y="1"/>
                    <a:pt x="58" y="27"/>
                    <a:pt x="24" y="78"/>
                  </a:cubicBezTo>
                  <a:cubicBezTo>
                    <a:pt x="1" y="146"/>
                    <a:pt x="24" y="238"/>
                    <a:pt x="92" y="283"/>
                  </a:cubicBezTo>
                  <a:cubicBezTo>
                    <a:pt x="109" y="289"/>
                    <a:pt x="128" y="292"/>
                    <a:pt x="146" y="292"/>
                  </a:cubicBezTo>
                  <a:cubicBezTo>
                    <a:pt x="202" y="292"/>
                    <a:pt x="258" y="266"/>
                    <a:pt x="275" y="215"/>
                  </a:cubicBezTo>
                  <a:cubicBezTo>
                    <a:pt x="320" y="146"/>
                    <a:pt x="275" y="55"/>
                    <a:pt x="206" y="10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5724750" y="16023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3"/>
                    <a:pt x="23" y="275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46"/>
                    <a:pt x="274" y="24"/>
                  </a:cubicBezTo>
                  <a:cubicBezTo>
                    <a:pt x="244" y="8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5844575" y="189182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23" y="315"/>
                    <a:pt x="138" y="360"/>
                  </a:cubicBezTo>
                  <a:cubicBezTo>
                    <a:pt x="166" y="375"/>
                    <a:pt x="198" y="382"/>
                    <a:pt x="228" y="382"/>
                  </a:cubicBezTo>
                  <a:cubicBezTo>
                    <a:pt x="294" y="382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359550" y="1650975"/>
              <a:ext cx="7425" cy="6675"/>
            </a:xfrm>
            <a:custGeom>
              <a:avLst/>
              <a:gdLst/>
              <a:ahLst/>
              <a:cxnLst/>
              <a:rect l="l" t="t" r="r" b="b"/>
              <a:pathLst>
                <a:path w="297" h="267" extrusionOk="0">
                  <a:moveTo>
                    <a:pt x="146" y="1"/>
                  </a:moveTo>
                  <a:cubicBezTo>
                    <a:pt x="99" y="1"/>
                    <a:pt x="55" y="33"/>
                    <a:pt x="23" y="65"/>
                  </a:cubicBezTo>
                  <a:cubicBezTo>
                    <a:pt x="0" y="134"/>
                    <a:pt x="23" y="225"/>
                    <a:pt x="91" y="248"/>
                  </a:cubicBezTo>
                  <a:cubicBezTo>
                    <a:pt x="111" y="261"/>
                    <a:pt x="130" y="266"/>
                    <a:pt x="148" y="266"/>
                  </a:cubicBezTo>
                  <a:cubicBezTo>
                    <a:pt x="196" y="266"/>
                    <a:pt x="241" y="229"/>
                    <a:pt x="274" y="180"/>
                  </a:cubicBezTo>
                  <a:cubicBezTo>
                    <a:pt x="297" y="134"/>
                    <a:pt x="274" y="43"/>
                    <a:pt x="206" y="20"/>
                  </a:cubicBezTo>
                  <a:cubicBezTo>
                    <a:pt x="185" y="6"/>
                    <a:pt x="165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5780100" y="1671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22" y="1"/>
                  </a:moveTo>
                  <a:cubicBezTo>
                    <a:pt x="81" y="1"/>
                    <a:pt x="38" y="26"/>
                    <a:pt x="23" y="70"/>
                  </a:cubicBezTo>
                  <a:cubicBezTo>
                    <a:pt x="0" y="138"/>
                    <a:pt x="23" y="207"/>
                    <a:pt x="69" y="253"/>
                  </a:cubicBezTo>
                  <a:cubicBezTo>
                    <a:pt x="86" y="258"/>
                    <a:pt x="103" y="261"/>
                    <a:pt x="120" y="261"/>
                  </a:cubicBezTo>
                  <a:cubicBezTo>
                    <a:pt x="170" y="261"/>
                    <a:pt x="217" y="235"/>
                    <a:pt x="251" y="184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67" y="8"/>
                    <a:pt x="14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5250550" y="1641875"/>
              <a:ext cx="10300" cy="9475"/>
            </a:xfrm>
            <a:custGeom>
              <a:avLst/>
              <a:gdLst/>
              <a:ahLst/>
              <a:cxnLst/>
              <a:rect l="l" t="t" r="r" b="b"/>
              <a:pathLst>
                <a:path w="412" h="379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2" y="373"/>
                    <a:pt x="186" y="379"/>
                    <a:pt x="210" y="379"/>
                  </a:cubicBezTo>
                  <a:cubicBezTo>
                    <a:pt x="274" y="379"/>
                    <a:pt x="332" y="337"/>
                    <a:pt x="366" y="270"/>
                  </a:cubicBezTo>
                  <a:cubicBezTo>
                    <a:pt x="411" y="178"/>
                    <a:pt x="389" y="64"/>
                    <a:pt x="297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109350" y="1285775"/>
              <a:ext cx="7450" cy="6675"/>
            </a:xfrm>
            <a:custGeom>
              <a:avLst/>
              <a:gdLst/>
              <a:ahLst/>
              <a:cxnLst/>
              <a:rect l="l" t="t" r="r" b="b"/>
              <a:pathLst>
                <a:path w="298" h="267" extrusionOk="0">
                  <a:moveTo>
                    <a:pt x="157" y="1"/>
                  </a:moveTo>
                  <a:cubicBezTo>
                    <a:pt x="113" y="1"/>
                    <a:pt x="62" y="33"/>
                    <a:pt x="46" y="65"/>
                  </a:cubicBezTo>
                  <a:cubicBezTo>
                    <a:pt x="1" y="134"/>
                    <a:pt x="46" y="225"/>
                    <a:pt x="92" y="248"/>
                  </a:cubicBezTo>
                  <a:cubicBezTo>
                    <a:pt x="111" y="261"/>
                    <a:pt x="132" y="266"/>
                    <a:pt x="153" y="266"/>
                  </a:cubicBezTo>
                  <a:cubicBezTo>
                    <a:pt x="206" y="266"/>
                    <a:pt x="258" y="229"/>
                    <a:pt x="274" y="179"/>
                  </a:cubicBezTo>
                  <a:cubicBezTo>
                    <a:pt x="297" y="134"/>
                    <a:pt x="274" y="42"/>
                    <a:pt x="206" y="20"/>
                  </a:cubicBezTo>
                  <a:cubicBezTo>
                    <a:pt x="193" y="6"/>
                    <a:pt x="175" y="1"/>
                    <a:pt x="15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5862850" y="19919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8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69"/>
                    <a:pt x="91" y="215"/>
                  </a:cubicBezTo>
                  <a:cubicBezTo>
                    <a:pt x="103" y="221"/>
                    <a:pt x="116" y="223"/>
                    <a:pt x="129" y="223"/>
                  </a:cubicBezTo>
                  <a:cubicBezTo>
                    <a:pt x="168" y="223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9"/>
                  </a:cubicBezTo>
                  <a:cubicBezTo>
                    <a:pt x="164" y="3"/>
                    <a:pt x="146" y="1"/>
                    <a:pt x="1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11925" y="1955575"/>
              <a:ext cx="6300" cy="5975"/>
            </a:xfrm>
            <a:custGeom>
              <a:avLst/>
              <a:gdLst/>
              <a:ahLst/>
              <a:cxnLst/>
              <a:rect l="l" t="t" r="r" b="b"/>
              <a:pathLst>
                <a:path w="252" h="239" extrusionOk="0">
                  <a:moveTo>
                    <a:pt x="112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1" y="116"/>
                    <a:pt x="23" y="184"/>
                    <a:pt x="69" y="230"/>
                  </a:cubicBezTo>
                  <a:cubicBezTo>
                    <a:pt x="86" y="236"/>
                    <a:pt x="103" y="238"/>
                    <a:pt x="120" y="238"/>
                  </a:cubicBezTo>
                  <a:cubicBezTo>
                    <a:pt x="169" y="238"/>
                    <a:pt x="212" y="213"/>
                    <a:pt x="229" y="161"/>
                  </a:cubicBezTo>
                  <a:cubicBezTo>
                    <a:pt x="252" y="116"/>
                    <a:pt x="229" y="47"/>
                    <a:pt x="183" y="25"/>
                  </a:cubicBezTo>
                  <a:cubicBezTo>
                    <a:pt x="159" y="8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074550" y="214540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7" y="1"/>
                    <a:pt x="57" y="27"/>
                    <a:pt x="23" y="78"/>
                  </a:cubicBezTo>
                  <a:cubicBezTo>
                    <a:pt x="0" y="146"/>
                    <a:pt x="23" y="238"/>
                    <a:pt x="92" y="283"/>
                  </a:cubicBezTo>
                  <a:cubicBezTo>
                    <a:pt x="109" y="289"/>
                    <a:pt x="127" y="292"/>
                    <a:pt x="146" y="292"/>
                  </a:cubicBezTo>
                  <a:cubicBezTo>
                    <a:pt x="203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133325" y="218935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42" y="0"/>
                  </a:moveTo>
                  <a:cubicBezTo>
                    <a:pt x="102" y="0"/>
                    <a:pt x="56" y="21"/>
                    <a:pt x="23" y="55"/>
                  </a:cubicBezTo>
                  <a:cubicBezTo>
                    <a:pt x="0" y="123"/>
                    <a:pt x="23" y="192"/>
                    <a:pt x="92" y="214"/>
                  </a:cubicBezTo>
                  <a:cubicBezTo>
                    <a:pt x="104" y="221"/>
                    <a:pt x="118" y="223"/>
                    <a:pt x="132" y="223"/>
                  </a:cubicBezTo>
                  <a:cubicBezTo>
                    <a:pt x="172" y="223"/>
                    <a:pt x="218" y="202"/>
                    <a:pt x="251" y="169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122475" y="20983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0"/>
                  </a:moveTo>
                  <a:cubicBezTo>
                    <a:pt x="136" y="0"/>
                    <a:pt x="79" y="38"/>
                    <a:pt x="46" y="87"/>
                  </a:cubicBezTo>
                  <a:cubicBezTo>
                    <a:pt x="1" y="179"/>
                    <a:pt x="23" y="270"/>
                    <a:pt x="115" y="316"/>
                  </a:cubicBezTo>
                  <a:cubicBezTo>
                    <a:pt x="145" y="331"/>
                    <a:pt x="176" y="338"/>
                    <a:pt x="204" y="338"/>
                  </a:cubicBezTo>
                  <a:cubicBezTo>
                    <a:pt x="262" y="338"/>
                    <a:pt x="313" y="308"/>
                    <a:pt x="343" y="247"/>
                  </a:cubicBezTo>
                  <a:cubicBezTo>
                    <a:pt x="389" y="156"/>
                    <a:pt x="343" y="64"/>
                    <a:pt x="274" y="19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88250" y="21865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42" y="0"/>
                  </a:moveTo>
                  <a:cubicBezTo>
                    <a:pt x="96" y="0"/>
                    <a:pt x="41" y="26"/>
                    <a:pt x="23" y="77"/>
                  </a:cubicBezTo>
                  <a:cubicBezTo>
                    <a:pt x="1" y="123"/>
                    <a:pt x="23" y="214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0" y="246"/>
                    <a:pt x="217" y="220"/>
                    <a:pt x="252" y="169"/>
                  </a:cubicBezTo>
                  <a:cubicBezTo>
                    <a:pt x="274" y="123"/>
                    <a:pt x="252" y="55"/>
                    <a:pt x="183" y="9"/>
                  </a:cubicBezTo>
                  <a:cubicBezTo>
                    <a:pt x="172" y="3"/>
                    <a:pt x="158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179550" y="2178825"/>
              <a:ext cx="10275" cy="8925"/>
            </a:xfrm>
            <a:custGeom>
              <a:avLst/>
              <a:gdLst/>
              <a:ahLst/>
              <a:cxnLst/>
              <a:rect l="l" t="t" r="r" b="b"/>
              <a:pathLst>
                <a:path w="411" h="357" extrusionOk="0">
                  <a:moveTo>
                    <a:pt x="199" y="1"/>
                  </a:moveTo>
                  <a:cubicBezTo>
                    <a:pt x="135" y="1"/>
                    <a:pt x="79" y="38"/>
                    <a:pt x="46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9" y="351"/>
                    <a:pt x="165" y="357"/>
                    <a:pt x="191" y="357"/>
                  </a:cubicBezTo>
                  <a:cubicBezTo>
                    <a:pt x="262" y="357"/>
                    <a:pt x="332" y="314"/>
                    <a:pt x="365" y="247"/>
                  </a:cubicBezTo>
                  <a:cubicBezTo>
                    <a:pt x="411" y="156"/>
                    <a:pt x="365" y="65"/>
                    <a:pt x="274" y="19"/>
                  </a:cubicBezTo>
                  <a:cubicBezTo>
                    <a:pt x="248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5923325" y="2101675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117" y="1"/>
                  </a:moveTo>
                  <a:cubicBezTo>
                    <a:pt x="61" y="1"/>
                    <a:pt x="16" y="31"/>
                    <a:pt x="1" y="92"/>
                  </a:cubicBezTo>
                  <a:lnTo>
                    <a:pt x="274" y="229"/>
                  </a:lnTo>
                  <a:cubicBezTo>
                    <a:pt x="320" y="161"/>
                    <a:pt x="274" y="47"/>
                    <a:pt x="206" y="24"/>
                  </a:cubicBezTo>
                  <a:cubicBezTo>
                    <a:pt x="176" y="9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234900" y="202387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8" y="230"/>
                    <a:pt x="127" y="238"/>
                    <a:pt x="146" y="238"/>
                  </a:cubicBezTo>
                  <a:cubicBezTo>
                    <a:pt x="180" y="238"/>
                    <a:pt x="214" y="213"/>
                    <a:pt x="228" y="168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446600" y="214175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6" y="0"/>
                  </a:moveTo>
                  <a:cubicBezTo>
                    <a:pt x="114" y="0"/>
                    <a:pt x="62" y="38"/>
                    <a:pt x="46" y="87"/>
                  </a:cubicBezTo>
                  <a:cubicBezTo>
                    <a:pt x="0" y="155"/>
                    <a:pt x="46" y="247"/>
                    <a:pt x="114" y="292"/>
                  </a:cubicBezTo>
                  <a:cubicBezTo>
                    <a:pt x="132" y="298"/>
                    <a:pt x="150" y="301"/>
                    <a:pt x="169" y="301"/>
                  </a:cubicBezTo>
                  <a:cubicBezTo>
                    <a:pt x="226" y="301"/>
                    <a:pt x="286" y="275"/>
                    <a:pt x="320" y="224"/>
                  </a:cubicBezTo>
                  <a:cubicBezTo>
                    <a:pt x="343" y="133"/>
                    <a:pt x="320" y="64"/>
                    <a:pt x="251" y="19"/>
                  </a:cubicBezTo>
                  <a:cubicBezTo>
                    <a:pt x="226" y="6"/>
                    <a:pt x="200" y="0"/>
                    <a:pt x="17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334175" y="211422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23" y="0"/>
                  </a:moveTo>
                  <a:cubicBezTo>
                    <a:pt x="82" y="0"/>
                    <a:pt x="38" y="25"/>
                    <a:pt x="24" y="70"/>
                  </a:cubicBezTo>
                  <a:cubicBezTo>
                    <a:pt x="1" y="138"/>
                    <a:pt x="24" y="207"/>
                    <a:pt x="92" y="229"/>
                  </a:cubicBezTo>
                  <a:cubicBezTo>
                    <a:pt x="104" y="235"/>
                    <a:pt x="118" y="238"/>
                    <a:pt x="133" y="238"/>
                  </a:cubicBezTo>
                  <a:cubicBezTo>
                    <a:pt x="173" y="238"/>
                    <a:pt x="218" y="217"/>
                    <a:pt x="252" y="184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487100" y="2171275"/>
              <a:ext cx="7450" cy="6800"/>
            </a:xfrm>
            <a:custGeom>
              <a:avLst/>
              <a:gdLst/>
              <a:ahLst/>
              <a:cxnLst/>
              <a:rect l="l" t="t" r="r" b="b"/>
              <a:pathLst>
                <a:path w="298" h="272" extrusionOk="0">
                  <a:moveTo>
                    <a:pt x="129" y="1"/>
                  </a:moveTo>
                  <a:cubicBezTo>
                    <a:pt x="82" y="1"/>
                    <a:pt x="38" y="26"/>
                    <a:pt x="24" y="70"/>
                  </a:cubicBezTo>
                  <a:cubicBezTo>
                    <a:pt x="1" y="139"/>
                    <a:pt x="24" y="230"/>
                    <a:pt x="92" y="253"/>
                  </a:cubicBezTo>
                  <a:cubicBezTo>
                    <a:pt x="111" y="265"/>
                    <a:pt x="130" y="271"/>
                    <a:pt x="149" y="271"/>
                  </a:cubicBezTo>
                  <a:cubicBezTo>
                    <a:pt x="197" y="271"/>
                    <a:pt x="242" y="234"/>
                    <a:pt x="275" y="184"/>
                  </a:cubicBezTo>
                  <a:cubicBezTo>
                    <a:pt x="298" y="139"/>
                    <a:pt x="275" y="47"/>
                    <a:pt x="206" y="24"/>
                  </a:cubicBezTo>
                  <a:cubicBezTo>
                    <a:pt x="182" y="8"/>
                    <a:pt x="155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616325" y="14561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1" y="168"/>
                    <a:pt x="23" y="260"/>
                    <a:pt x="115" y="305"/>
                  </a:cubicBezTo>
                  <a:cubicBezTo>
                    <a:pt x="132" y="311"/>
                    <a:pt x="152" y="314"/>
                    <a:pt x="172" y="314"/>
                  </a:cubicBezTo>
                  <a:cubicBezTo>
                    <a:pt x="234" y="314"/>
                    <a:pt x="303" y="288"/>
                    <a:pt x="320" y="237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7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9625" y="133510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7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65" y="4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379250" y="2269800"/>
              <a:ext cx="7450" cy="6550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6" y="1"/>
                  </a:moveTo>
                  <a:cubicBezTo>
                    <a:pt x="107" y="1"/>
                    <a:pt x="64" y="27"/>
                    <a:pt x="47" y="78"/>
                  </a:cubicBezTo>
                  <a:cubicBezTo>
                    <a:pt x="1" y="146"/>
                    <a:pt x="47" y="215"/>
                    <a:pt x="92" y="238"/>
                  </a:cubicBezTo>
                  <a:cubicBezTo>
                    <a:pt x="117" y="254"/>
                    <a:pt x="141" y="261"/>
                    <a:pt x="164" y="261"/>
                  </a:cubicBezTo>
                  <a:cubicBezTo>
                    <a:pt x="206" y="261"/>
                    <a:pt x="245" y="236"/>
                    <a:pt x="275" y="192"/>
                  </a:cubicBezTo>
                  <a:cubicBezTo>
                    <a:pt x="298" y="124"/>
                    <a:pt x="275" y="55"/>
                    <a:pt x="206" y="9"/>
                  </a:cubicBezTo>
                  <a:cubicBezTo>
                    <a:pt x="189" y="4"/>
                    <a:pt x="172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5894225" y="1387375"/>
              <a:ext cx="7450" cy="6775"/>
            </a:xfrm>
            <a:custGeom>
              <a:avLst/>
              <a:gdLst/>
              <a:ahLst/>
              <a:cxnLst/>
              <a:rect l="l" t="t" r="r" b="b"/>
              <a:pathLst>
                <a:path w="298" h="271" extrusionOk="0">
                  <a:moveTo>
                    <a:pt x="159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0" y="133"/>
                    <a:pt x="23" y="224"/>
                    <a:pt x="92" y="247"/>
                  </a:cubicBezTo>
                  <a:cubicBezTo>
                    <a:pt x="116" y="263"/>
                    <a:pt x="143" y="271"/>
                    <a:pt x="169" y="271"/>
                  </a:cubicBezTo>
                  <a:cubicBezTo>
                    <a:pt x="216" y="271"/>
                    <a:pt x="260" y="245"/>
                    <a:pt x="274" y="201"/>
                  </a:cubicBezTo>
                  <a:cubicBezTo>
                    <a:pt x="297" y="133"/>
                    <a:pt x="274" y="41"/>
                    <a:pt x="206" y="19"/>
                  </a:cubicBezTo>
                  <a:cubicBezTo>
                    <a:pt x="193" y="6"/>
                    <a:pt x="177" y="0"/>
                    <a:pt x="15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001500" y="13936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2" y="396"/>
                    <a:pt x="190" y="402"/>
                    <a:pt x="218" y="402"/>
                  </a:cubicBezTo>
                  <a:cubicBezTo>
                    <a:pt x="296" y="402"/>
                    <a:pt x="378" y="359"/>
                    <a:pt x="411" y="293"/>
                  </a:cubicBezTo>
                  <a:cubicBezTo>
                    <a:pt x="457" y="178"/>
                    <a:pt x="411" y="64"/>
                    <a:pt x="320" y="19"/>
                  </a:cubicBezTo>
                  <a:cubicBezTo>
                    <a:pt x="290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008350" y="1367625"/>
              <a:ext cx="6875" cy="5625"/>
            </a:xfrm>
            <a:custGeom>
              <a:avLst/>
              <a:gdLst/>
              <a:ahLst/>
              <a:cxnLst/>
              <a:rect l="l" t="t" r="r" b="b"/>
              <a:pathLst>
                <a:path w="275" h="225" extrusionOk="0">
                  <a:moveTo>
                    <a:pt x="143" y="1"/>
                  </a:moveTo>
                  <a:cubicBezTo>
                    <a:pt x="104" y="1"/>
                    <a:pt x="63" y="22"/>
                    <a:pt x="46" y="55"/>
                  </a:cubicBezTo>
                  <a:cubicBezTo>
                    <a:pt x="0" y="124"/>
                    <a:pt x="46" y="192"/>
                    <a:pt x="92" y="215"/>
                  </a:cubicBezTo>
                  <a:cubicBezTo>
                    <a:pt x="104" y="221"/>
                    <a:pt x="118" y="224"/>
                    <a:pt x="133" y="224"/>
                  </a:cubicBezTo>
                  <a:cubicBezTo>
                    <a:pt x="173" y="224"/>
                    <a:pt x="218" y="203"/>
                    <a:pt x="252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71" y="4"/>
                    <a:pt x="157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362975" y="1316625"/>
              <a:ext cx="10850" cy="10050"/>
            </a:xfrm>
            <a:custGeom>
              <a:avLst/>
              <a:gdLst/>
              <a:ahLst/>
              <a:cxnLst/>
              <a:rect l="l" t="t" r="r" b="b"/>
              <a:pathLst>
                <a:path w="434" h="402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24"/>
                    <a:pt x="23" y="338"/>
                    <a:pt x="137" y="383"/>
                  </a:cubicBezTo>
                  <a:cubicBezTo>
                    <a:pt x="161" y="396"/>
                    <a:pt x="188" y="401"/>
                    <a:pt x="214" y="401"/>
                  </a:cubicBezTo>
                  <a:cubicBezTo>
                    <a:pt x="285" y="401"/>
                    <a:pt x="355" y="359"/>
                    <a:pt x="388" y="292"/>
                  </a:cubicBezTo>
                  <a:cubicBezTo>
                    <a:pt x="434" y="201"/>
                    <a:pt x="411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700775" y="1946600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67" y="375"/>
                    <a:pt x="198" y="383"/>
                    <a:pt x="228" y="383"/>
                  </a:cubicBezTo>
                  <a:cubicBezTo>
                    <a:pt x="294" y="383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855425" y="1750525"/>
              <a:ext cx="6300" cy="5850"/>
            </a:xfrm>
            <a:custGeom>
              <a:avLst/>
              <a:gdLst/>
              <a:ahLst/>
              <a:cxnLst/>
              <a:rect l="l" t="t" r="r" b="b"/>
              <a:pathLst>
                <a:path w="252" h="234" extrusionOk="0">
                  <a:moveTo>
                    <a:pt x="132" y="1"/>
                  </a:moveTo>
                  <a:cubicBezTo>
                    <a:pt x="83" y="1"/>
                    <a:pt x="40" y="27"/>
                    <a:pt x="23" y="78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9" y="228"/>
                    <a:pt x="109" y="234"/>
                    <a:pt x="128" y="234"/>
                  </a:cubicBezTo>
                  <a:cubicBezTo>
                    <a:pt x="173" y="234"/>
                    <a:pt x="212" y="201"/>
                    <a:pt x="229" y="169"/>
                  </a:cubicBezTo>
                  <a:cubicBezTo>
                    <a:pt x="251" y="101"/>
                    <a:pt x="229" y="32"/>
                    <a:pt x="183" y="9"/>
                  </a:cubicBezTo>
                  <a:cubicBezTo>
                    <a:pt x="166" y="4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088250" y="20384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4" y="1"/>
                  </a:moveTo>
                  <a:cubicBezTo>
                    <a:pt x="124" y="1"/>
                    <a:pt x="56" y="38"/>
                    <a:pt x="23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6" y="344"/>
                    <a:pt x="157" y="347"/>
                    <a:pt x="178" y="347"/>
                  </a:cubicBezTo>
                  <a:cubicBezTo>
                    <a:pt x="246" y="347"/>
                    <a:pt x="308" y="317"/>
                    <a:pt x="342" y="247"/>
                  </a:cubicBezTo>
                  <a:cubicBezTo>
                    <a:pt x="388" y="156"/>
                    <a:pt x="342" y="65"/>
                    <a:pt x="274" y="19"/>
                  </a:cubicBezTo>
                  <a:cubicBezTo>
                    <a:pt x="248" y="6"/>
                    <a:pt x="221" y="1"/>
                    <a:pt x="19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130475" y="20136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36" y="0"/>
                  </a:moveTo>
                  <a:cubicBezTo>
                    <a:pt x="93" y="0"/>
                    <a:pt x="63" y="26"/>
                    <a:pt x="46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4" y="220"/>
                    <a:pt x="118" y="223"/>
                    <a:pt x="132" y="223"/>
                  </a:cubicBezTo>
                  <a:cubicBezTo>
                    <a:pt x="170" y="223"/>
                    <a:pt x="212" y="202"/>
                    <a:pt x="228" y="169"/>
                  </a:cubicBezTo>
                  <a:cubicBezTo>
                    <a:pt x="251" y="100"/>
                    <a:pt x="228" y="55"/>
                    <a:pt x="183" y="9"/>
                  </a:cubicBezTo>
                  <a:cubicBezTo>
                    <a:pt x="166" y="3"/>
                    <a:pt x="150" y="0"/>
                    <a:pt x="13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56425" y="121300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0"/>
                  </a:moveTo>
                  <a:cubicBezTo>
                    <a:pt x="119" y="0"/>
                    <a:pt x="64" y="26"/>
                    <a:pt x="47" y="77"/>
                  </a:cubicBezTo>
                  <a:cubicBezTo>
                    <a:pt x="1" y="146"/>
                    <a:pt x="47" y="237"/>
                    <a:pt x="115" y="260"/>
                  </a:cubicBezTo>
                  <a:cubicBezTo>
                    <a:pt x="134" y="273"/>
                    <a:pt x="153" y="278"/>
                    <a:pt x="172" y="278"/>
                  </a:cubicBezTo>
                  <a:cubicBezTo>
                    <a:pt x="220" y="278"/>
                    <a:pt x="265" y="241"/>
                    <a:pt x="298" y="192"/>
                  </a:cubicBezTo>
                  <a:cubicBezTo>
                    <a:pt x="320" y="123"/>
                    <a:pt x="298" y="55"/>
                    <a:pt x="229" y="9"/>
                  </a:cubicBezTo>
                  <a:cubicBezTo>
                    <a:pt x="212" y="3"/>
                    <a:pt x="194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440325" y="11401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12" y="0"/>
                  </a:moveTo>
                  <a:cubicBezTo>
                    <a:pt x="72" y="0"/>
                    <a:pt x="38" y="26"/>
                    <a:pt x="23" y="70"/>
                  </a:cubicBezTo>
                  <a:cubicBezTo>
                    <a:pt x="0" y="138"/>
                    <a:pt x="23" y="207"/>
                    <a:pt x="92" y="230"/>
                  </a:cubicBezTo>
                  <a:cubicBezTo>
                    <a:pt x="103" y="235"/>
                    <a:pt x="116" y="238"/>
                    <a:pt x="129" y="238"/>
                  </a:cubicBezTo>
                  <a:cubicBezTo>
                    <a:pt x="169" y="238"/>
                    <a:pt x="211" y="213"/>
                    <a:pt x="229" y="161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59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5971250" y="15545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89" y="0"/>
                  </a:moveTo>
                  <a:cubicBezTo>
                    <a:pt x="127" y="0"/>
                    <a:pt x="57" y="43"/>
                    <a:pt x="24" y="110"/>
                  </a:cubicBezTo>
                  <a:cubicBezTo>
                    <a:pt x="1" y="178"/>
                    <a:pt x="24" y="292"/>
                    <a:pt x="115" y="338"/>
                  </a:cubicBezTo>
                  <a:cubicBezTo>
                    <a:pt x="137" y="343"/>
                    <a:pt x="158" y="346"/>
                    <a:pt x="179" y="346"/>
                  </a:cubicBezTo>
                  <a:cubicBezTo>
                    <a:pt x="247" y="346"/>
                    <a:pt x="308" y="316"/>
                    <a:pt x="343" y="247"/>
                  </a:cubicBezTo>
                  <a:cubicBezTo>
                    <a:pt x="389" y="178"/>
                    <a:pt x="343" y="64"/>
                    <a:pt x="252" y="18"/>
                  </a:cubicBezTo>
                  <a:cubicBezTo>
                    <a:pt x="234" y="6"/>
                    <a:pt x="212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831450" y="1597350"/>
              <a:ext cx="6875" cy="6225"/>
            </a:xfrm>
            <a:custGeom>
              <a:avLst/>
              <a:gdLst/>
              <a:ahLst/>
              <a:cxnLst/>
              <a:rect l="l" t="t" r="r" b="b"/>
              <a:pathLst>
                <a:path w="275" h="249" extrusionOk="0">
                  <a:moveTo>
                    <a:pt x="138" y="0"/>
                  </a:moveTo>
                  <a:cubicBezTo>
                    <a:pt x="99" y="0"/>
                    <a:pt x="56" y="33"/>
                    <a:pt x="23" y="65"/>
                  </a:cubicBezTo>
                  <a:cubicBezTo>
                    <a:pt x="1" y="133"/>
                    <a:pt x="23" y="202"/>
                    <a:pt x="92" y="225"/>
                  </a:cubicBezTo>
                  <a:cubicBezTo>
                    <a:pt x="108" y="241"/>
                    <a:pt x="130" y="248"/>
                    <a:pt x="153" y="248"/>
                  </a:cubicBezTo>
                  <a:cubicBezTo>
                    <a:pt x="194" y="248"/>
                    <a:pt x="237" y="223"/>
                    <a:pt x="252" y="179"/>
                  </a:cubicBezTo>
                  <a:cubicBezTo>
                    <a:pt x="275" y="111"/>
                    <a:pt x="252" y="42"/>
                    <a:pt x="183" y="19"/>
                  </a:cubicBezTo>
                  <a:cubicBezTo>
                    <a:pt x="170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038600" y="1537125"/>
              <a:ext cx="7425" cy="6725"/>
            </a:xfrm>
            <a:custGeom>
              <a:avLst/>
              <a:gdLst/>
              <a:ahLst/>
              <a:cxnLst/>
              <a:rect l="l" t="t" r="r" b="b"/>
              <a:pathLst>
                <a:path w="297" h="269" extrusionOk="0">
                  <a:moveTo>
                    <a:pt x="15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46"/>
                    <a:pt x="23" y="214"/>
                    <a:pt x="92" y="260"/>
                  </a:cubicBezTo>
                  <a:cubicBezTo>
                    <a:pt x="109" y="266"/>
                    <a:pt x="126" y="268"/>
                    <a:pt x="142" y="268"/>
                  </a:cubicBezTo>
                  <a:cubicBezTo>
                    <a:pt x="191" y="268"/>
                    <a:pt x="234" y="243"/>
                    <a:pt x="251" y="191"/>
                  </a:cubicBezTo>
                  <a:cubicBezTo>
                    <a:pt x="297" y="123"/>
                    <a:pt x="274" y="54"/>
                    <a:pt x="206" y="9"/>
                  </a:cubicBezTo>
                  <a:cubicBezTo>
                    <a:pt x="189" y="3"/>
                    <a:pt x="171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843425" y="157112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62" y="373"/>
                    <a:pt x="189" y="379"/>
                    <a:pt x="214" y="379"/>
                  </a:cubicBezTo>
                  <a:cubicBezTo>
                    <a:pt x="285" y="379"/>
                    <a:pt x="356" y="336"/>
                    <a:pt x="389" y="269"/>
                  </a:cubicBezTo>
                  <a:cubicBezTo>
                    <a:pt x="435" y="178"/>
                    <a:pt x="389" y="64"/>
                    <a:pt x="298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876525" y="1557650"/>
              <a:ext cx="8025" cy="6750"/>
            </a:xfrm>
            <a:custGeom>
              <a:avLst/>
              <a:gdLst/>
              <a:ahLst/>
              <a:cxnLst/>
              <a:rect l="l" t="t" r="r" b="b"/>
              <a:pathLst>
                <a:path w="321" h="270" extrusionOk="0">
                  <a:moveTo>
                    <a:pt x="175" y="1"/>
                  </a:moveTo>
                  <a:cubicBezTo>
                    <a:pt x="119" y="1"/>
                    <a:pt x="64" y="27"/>
                    <a:pt x="47" y="78"/>
                  </a:cubicBezTo>
                  <a:cubicBezTo>
                    <a:pt x="1" y="146"/>
                    <a:pt x="24" y="215"/>
                    <a:pt x="92" y="261"/>
                  </a:cubicBezTo>
                  <a:cubicBezTo>
                    <a:pt x="109" y="266"/>
                    <a:pt x="128" y="269"/>
                    <a:pt x="146" y="269"/>
                  </a:cubicBezTo>
                  <a:cubicBezTo>
                    <a:pt x="202" y="269"/>
                    <a:pt x="258" y="243"/>
                    <a:pt x="275" y="192"/>
                  </a:cubicBezTo>
                  <a:cubicBezTo>
                    <a:pt x="320" y="124"/>
                    <a:pt x="298" y="32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967825" y="1547400"/>
              <a:ext cx="9175" cy="7650"/>
            </a:xfrm>
            <a:custGeom>
              <a:avLst/>
              <a:gdLst/>
              <a:ahLst/>
              <a:cxnLst/>
              <a:rect l="l" t="t" r="r" b="b"/>
              <a:pathLst>
                <a:path w="367" h="306" extrusionOk="0">
                  <a:moveTo>
                    <a:pt x="197" y="0"/>
                  </a:moveTo>
                  <a:cubicBezTo>
                    <a:pt x="141" y="0"/>
                    <a:pt x="81" y="26"/>
                    <a:pt x="47" y="77"/>
                  </a:cubicBezTo>
                  <a:cubicBezTo>
                    <a:pt x="1" y="168"/>
                    <a:pt x="47" y="260"/>
                    <a:pt x="115" y="283"/>
                  </a:cubicBezTo>
                  <a:cubicBezTo>
                    <a:pt x="145" y="298"/>
                    <a:pt x="176" y="305"/>
                    <a:pt x="204" y="305"/>
                  </a:cubicBezTo>
                  <a:cubicBezTo>
                    <a:pt x="260" y="305"/>
                    <a:pt x="305" y="275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727925" y="165010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60"/>
                  </a:cubicBezTo>
                  <a:cubicBezTo>
                    <a:pt x="137" y="275"/>
                    <a:pt x="163" y="283"/>
                    <a:pt x="187" y="283"/>
                  </a:cubicBezTo>
                  <a:cubicBezTo>
                    <a:pt x="236" y="283"/>
                    <a:pt x="282" y="253"/>
                    <a:pt x="297" y="192"/>
                  </a:cubicBezTo>
                  <a:cubicBezTo>
                    <a:pt x="343" y="123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325050" y="2057525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3" y="352"/>
                    <a:pt x="137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1" y="306"/>
                  </a:cubicBezTo>
                  <a:cubicBezTo>
                    <a:pt x="457" y="192"/>
                    <a:pt x="411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331900" y="204472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0" y="179"/>
                    <a:pt x="46" y="293"/>
                    <a:pt x="115" y="316"/>
                  </a:cubicBezTo>
                  <a:cubicBezTo>
                    <a:pt x="145" y="331"/>
                    <a:pt x="178" y="339"/>
                    <a:pt x="209" y="339"/>
                  </a:cubicBezTo>
                  <a:cubicBezTo>
                    <a:pt x="272" y="339"/>
                    <a:pt x="328" y="308"/>
                    <a:pt x="343" y="247"/>
                  </a:cubicBezTo>
                  <a:cubicBezTo>
                    <a:pt x="388" y="156"/>
                    <a:pt x="366" y="65"/>
                    <a:pt x="274" y="19"/>
                  </a:cubicBezTo>
                  <a:cubicBezTo>
                    <a:pt x="249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327900" y="2032050"/>
              <a:ext cx="8600" cy="7100"/>
            </a:xfrm>
            <a:custGeom>
              <a:avLst/>
              <a:gdLst/>
              <a:ahLst/>
              <a:cxnLst/>
              <a:rect l="l" t="t" r="r" b="b"/>
              <a:pathLst>
                <a:path w="344" h="284" extrusionOk="0">
                  <a:moveTo>
                    <a:pt x="152" y="0"/>
                  </a:moveTo>
                  <a:cubicBezTo>
                    <a:pt x="104" y="0"/>
                    <a:pt x="61" y="26"/>
                    <a:pt x="46" y="70"/>
                  </a:cubicBezTo>
                  <a:cubicBezTo>
                    <a:pt x="1" y="161"/>
                    <a:pt x="46" y="230"/>
                    <a:pt x="115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5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327900" y="201702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75" y="0"/>
                  </a:moveTo>
                  <a:cubicBezTo>
                    <a:pt x="119" y="0"/>
                    <a:pt x="63" y="26"/>
                    <a:pt x="46" y="77"/>
                  </a:cubicBezTo>
                  <a:cubicBezTo>
                    <a:pt x="1" y="146"/>
                    <a:pt x="23" y="237"/>
                    <a:pt x="92" y="260"/>
                  </a:cubicBezTo>
                  <a:cubicBezTo>
                    <a:pt x="124" y="276"/>
                    <a:pt x="154" y="284"/>
                    <a:pt x="180" y="284"/>
                  </a:cubicBezTo>
                  <a:cubicBezTo>
                    <a:pt x="229" y="284"/>
                    <a:pt x="268" y="258"/>
                    <a:pt x="297" y="214"/>
                  </a:cubicBezTo>
                  <a:cubicBezTo>
                    <a:pt x="320" y="123"/>
                    <a:pt x="297" y="54"/>
                    <a:pt x="229" y="9"/>
                  </a:cubicBezTo>
                  <a:cubicBezTo>
                    <a:pt x="212" y="3"/>
                    <a:pt x="193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72825" y="2014725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33" y="1"/>
                  </a:moveTo>
                  <a:cubicBezTo>
                    <a:pt x="90" y="1"/>
                    <a:pt x="57" y="22"/>
                    <a:pt x="24" y="55"/>
                  </a:cubicBezTo>
                  <a:cubicBezTo>
                    <a:pt x="1" y="101"/>
                    <a:pt x="24" y="169"/>
                    <a:pt x="92" y="192"/>
                  </a:cubicBezTo>
                  <a:cubicBezTo>
                    <a:pt x="104" y="198"/>
                    <a:pt x="118" y="201"/>
                    <a:pt x="132" y="201"/>
                  </a:cubicBezTo>
                  <a:cubicBezTo>
                    <a:pt x="171" y="201"/>
                    <a:pt x="212" y="180"/>
                    <a:pt x="229" y="146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3"/>
                    <a:pt x="148" y="1"/>
                    <a:pt x="13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262275" y="14546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63" y="0"/>
                  </a:moveTo>
                  <a:cubicBezTo>
                    <a:pt x="107" y="0"/>
                    <a:pt x="62" y="31"/>
                    <a:pt x="46" y="91"/>
                  </a:cubicBezTo>
                  <a:cubicBezTo>
                    <a:pt x="1" y="160"/>
                    <a:pt x="24" y="251"/>
                    <a:pt x="115" y="297"/>
                  </a:cubicBezTo>
                  <a:cubicBezTo>
                    <a:pt x="134" y="310"/>
                    <a:pt x="155" y="315"/>
                    <a:pt x="176" y="315"/>
                  </a:cubicBezTo>
                  <a:cubicBezTo>
                    <a:pt x="231" y="315"/>
                    <a:pt x="287" y="278"/>
                    <a:pt x="320" y="228"/>
                  </a:cubicBezTo>
                  <a:cubicBezTo>
                    <a:pt x="366" y="137"/>
                    <a:pt x="320" y="46"/>
                    <a:pt x="252" y="23"/>
                  </a:cubicBezTo>
                  <a:cubicBezTo>
                    <a:pt x="221" y="8"/>
                    <a:pt x="191" y="0"/>
                    <a:pt x="16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254300" y="14623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38" y="1"/>
                  </a:moveTo>
                  <a:cubicBezTo>
                    <a:pt x="93" y="1"/>
                    <a:pt x="40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4"/>
                    <a:pt x="251" y="169"/>
                  </a:cubicBezTo>
                  <a:cubicBezTo>
                    <a:pt x="274" y="101"/>
                    <a:pt x="251" y="32"/>
                    <a:pt x="183" y="10"/>
                  </a:cubicBezTo>
                  <a:cubicBezTo>
                    <a:pt x="171" y="4"/>
                    <a:pt x="155" y="1"/>
                    <a:pt x="1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276550" y="1513125"/>
              <a:ext cx="11425" cy="10425"/>
            </a:xfrm>
            <a:custGeom>
              <a:avLst/>
              <a:gdLst/>
              <a:ahLst/>
              <a:cxnLst/>
              <a:rect l="l" t="t" r="r" b="b"/>
              <a:pathLst>
                <a:path w="457" h="417" extrusionOk="0">
                  <a:moveTo>
                    <a:pt x="223" y="1"/>
                  </a:moveTo>
                  <a:cubicBezTo>
                    <a:pt x="150" y="1"/>
                    <a:pt x="77" y="47"/>
                    <a:pt x="46" y="124"/>
                  </a:cubicBezTo>
                  <a:cubicBezTo>
                    <a:pt x="0" y="216"/>
                    <a:pt x="46" y="352"/>
                    <a:pt x="137" y="398"/>
                  </a:cubicBezTo>
                  <a:cubicBezTo>
                    <a:pt x="168" y="410"/>
                    <a:pt x="199" y="416"/>
                    <a:pt x="228" y="416"/>
                  </a:cubicBezTo>
                  <a:cubicBezTo>
                    <a:pt x="308" y="416"/>
                    <a:pt x="378" y="374"/>
                    <a:pt x="411" y="307"/>
                  </a:cubicBezTo>
                  <a:cubicBezTo>
                    <a:pt x="457" y="193"/>
                    <a:pt x="411" y="79"/>
                    <a:pt x="320" y="33"/>
                  </a:cubicBezTo>
                  <a:cubicBezTo>
                    <a:pt x="291" y="11"/>
                    <a:pt x="257" y="1"/>
                    <a:pt x="2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73700" y="1481950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06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0" y="116"/>
                    <a:pt x="23" y="184"/>
                    <a:pt x="69" y="207"/>
                  </a:cubicBezTo>
                  <a:cubicBezTo>
                    <a:pt x="81" y="213"/>
                    <a:pt x="95" y="216"/>
                    <a:pt x="109" y="216"/>
                  </a:cubicBezTo>
                  <a:cubicBezTo>
                    <a:pt x="148" y="216"/>
                    <a:pt x="189" y="195"/>
                    <a:pt x="206" y="161"/>
                  </a:cubicBezTo>
                  <a:cubicBezTo>
                    <a:pt x="251" y="116"/>
                    <a:pt x="229" y="47"/>
                    <a:pt x="160" y="25"/>
                  </a:cubicBezTo>
                  <a:cubicBezTo>
                    <a:pt x="144" y="8"/>
                    <a:pt x="125" y="1"/>
                    <a:pt x="1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680800" y="118637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2" y="0"/>
                  </a:moveTo>
                  <a:cubicBezTo>
                    <a:pt x="104" y="0"/>
                    <a:pt x="61" y="25"/>
                    <a:pt x="46" y="70"/>
                  </a:cubicBezTo>
                  <a:cubicBezTo>
                    <a:pt x="1" y="138"/>
                    <a:pt x="24" y="229"/>
                    <a:pt x="92" y="275"/>
                  </a:cubicBezTo>
                  <a:cubicBezTo>
                    <a:pt x="109" y="281"/>
                    <a:pt x="128" y="284"/>
                    <a:pt x="146" y="284"/>
                  </a:cubicBezTo>
                  <a:cubicBezTo>
                    <a:pt x="202" y="284"/>
                    <a:pt x="258" y="258"/>
                    <a:pt x="275" y="207"/>
                  </a:cubicBezTo>
                  <a:cubicBezTo>
                    <a:pt x="320" y="138"/>
                    <a:pt x="298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5685950" y="114795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2" y="0"/>
                  </a:moveTo>
                  <a:cubicBezTo>
                    <a:pt x="83" y="0"/>
                    <a:pt x="40" y="26"/>
                    <a:pt x="23" y="77"/>
                  </a:cubicBezTo>
                  <a:cubicBezTo>
                    <a:pt x="0" y="123"/>
                    <a:pt x="23" y="192"/>
                    <a:pt x="69" y="237"/>
                  </a:cubicBezTo>
                  <a:cubicBezTo>
                    <a:pt x="86" y="243"/>
                    <a:pt x="103" y="246"/>
                    <a:pt x="119" y="246"/>
                  </a:cubicBezTo>
                  <a:cubicBezTo>
                    <a:pt x="169" y="246"/>
                    <a:pt x="211" y="220"/>
                    <a:pt x="228" y="169"/>
                  </a:cubicBezTo>
                  <a:cubicBezTo>
                    <a:pt x="274" y="123"/>
                    <a:pt x="228" y="55"/>
                    <a:pt x="183" y="9"/>
                  </a:cubicBezTo>
                  <a:cubicBezTo>
                    <a:pt x="166" y="3"/>
                    <a:pt x="149" y="0"/>
                    <a:pt x="13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" name="Google Shape;366;p2"/>
          <p:cNvSpPr/>
          <p:nvPr/>
        </p:nvSpPr>
        <p:spPr>
          <a:xfrm>
            <a:off x="2403725" y="3982200"/>
            <a:ext cx="1674650" cy="1474220"/>
          </a:xfrm>
          <a:custGeom>
            <a:avLst/>
            <a:gdLst/>
            <a:ahLst/>
            <a:cxnLst/>
            <a:rect l="l" t="t" r="r" b="b"/>
            <a:pathLst>
              <a:path w="31842" h="28031" extrusionOk="0">
                <a:moveTo>
                  <a:pt x="31842" y="1"/>
                </a:moveTo>
                <a:lnTo>
                  <a:pt x="29491" y="28030"/>
                </a:lnTo>
                <a:lnTo>
                  <a:pt x="0" y="23716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7" name="Google Shape;367;p2"/>
          <p:cNvGrpSpPr/>
          <p:nvPr/>
        </p:nvGrpSpPr>
        <p:grpSpPr>
          <a:xfrm>
            <a:off x="82520" y="4408293"/>
            <a:ext cx="1674672" cy="391598"/>
            <a:chOff x="3504975" y="1233750"/>
            <a:chExt cx="324725" cy="75925"/>
          </a:xfrm>
        </p:grpSpPr>
        <p:sp>
          <p:nvSpPr>
            <p:cNvPr id="368" name="Google Shape;368;p2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Google Shape;371;p2"/>
          <p:cNvGrpSpPr/>
          <p:nvPr/>
        </p:nvGrpSpPr>
        <p:grpSpPr>
          <a:xfrm>
            <a:off x="-399742" y="-1510420"/>
            <a:ext cx="9834790" cy="6880156"/>
            <a:chOff x="2056725" y="3456925"/>
            <a:chExt cx="1804350" cy="1262275"/>
          </a:xfrm>
        </p:grpSpPr>
        <p:sp>
          <p:nvSpPr>
            <p:cNvPr id="372" name="Google Shape;372;p2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2"/>
          <p:cNvSpPr/>
          <p:nvPr/>
        </p:nvSpPr>
        <p:spPr>
          <a:xfrm>
            <a:off x="6144600" y="4225800"/>
            <a:ext cx="1537719" cy="1230629"/>
          </a:xfrm>
          <a:custGeom>
            <a:avLst/>
            <a:gdLst/>
            <a:ahLst/>
            <a:cxnLst/>
            <a:rect l="l" t="t" r="r" b="b"/>
            <a:pathLst>
              <a:path w="29834" h="23876" extrusionOk="0">
                <a:moveTo>
                  <a:pt x="21959" y="1"/>
                </a:moveTo>
                <a:lnTo>
                  <a:pt x="1" y="23876"/>
                </a:lnTo>
                <a:lnTo>
                  <a:pt x="1" y="23876"/>
                </a:lnTo>
                <a:lnTo>
                  <a:pt x="29833" y="14175"/>
                </a:lnTo>
                <a:lnTo>
                  <a:pt x="21959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"/>
          <p:cNvSpPr/>
          <p:nvPr/>
        </p:nvSpPr>
        <p:spPr>
          <a:xfrm rot="5400000">
            <a:off x="-8688" y="887400"/>
            <a:ext cx="1230619" cy="2301192"/>
          </a:xfrm>
          <a:custGeom>
            <a:avLst/>
            <a:gdLst/>
            <a:ahLst/>
            <a:cxnLst/>
            <a:rect l="l" t="t" r="r" b="b"/>
            <a:pathLst>
              <a:path w="25451" h="47592" extrusionOk="0">
                <a:moveTo>
                  <a:pt x="25450" y="0"/>
                </a:moveTo>
                <a:lnTo>
                  <a:pt x="0" y="25062"/>
                </a:lnTo>
                <a:lnTo>
                  <a:pt x="25062" y="47591"/>
                </a:lnTo>
                <a:lnTo>
                  <a:pt x="25450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2"/>
          <p:cNvGrpSpPr/>
          <p:nvPr/>
        </p:nvGrpSpPr>
        <p:grpSpPr>
          <a:xfrm>
            <a:off x="7900569" y="3235400"/>
            <a:ext cx="2134324" cy="2134324"/>
            <a:chOff x="3413675" y="1416350"/>
            <a:chExt cx="685925" cy="685925"/>
          </a:xfrm>
        </p:grpSpPr>
        <p:sp>
          <p:nvSpPr>
            <p:cNvPr id="380" name="Google Shape;380;p2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2"/>
          <p:cNvGrpSpPr/>
          <p:nvPr/>
        </p:nvGrpSpPr>
        <p:grpSpPr>
          <a:xfrm>
            <a:off x="6050230" y="416893"/>
            <a:ext cx="1048180" cy="245101"/>
            <a:chOff x="3504975" y="1233750"/>
            <a:chExt cx="324725" cy="75925"/>
          </a:xfrm>
        </p:grpSpPr>
        <p:sp>
          <p:nvSpPr>
            <p:cNvPr id="387" name="Google Shape;387;p2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2"/>
          <p:cNvGrpSpPr/>
          <p:nvPr/>
        </p:nvGrpSpPr>
        <p:grpSpPr>
          <a:xfrm>
            <a:off x="189017" y="771168"/>
            <a:ext cx="1048180" cy="245101"/>
            <a:chOff x="3504975" y="1233750"/>
            <a:chExt cx="324725" cy="75925"/>
          </a:xfrm>
        </p:grpSpPr>
        <p:sp>
          <p:nvSpPr>
            <p:cNvPr id="391" name="Google Shape;391;p2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2"/>
          <p:cNvGrpSpPr/>
          <p:nvPr/>
        </p:nvGrpSpPr>
        <p:grpSpPr>
          <a:xfrm flipH="1">
            <a:off x="7331636" y="-704566"/>
            <a:ext cx="3459295" cy="3196594"/>
            <a:chOff x="407025" y="3490600"/>
            <a:chExt cx="1442575" cy="1333025"/>
          </a:xfrm>
        </p:grpSpPr>
        <p:sp>
          <p:nvSpPr>
            <p:cNvPr id="395" name="Google Shape;395;p2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2"/>
          <p:cNvGrpSpPr/>
          <p:nvPr/>
        </p:nvGrpSpPr>
        <p:grpSpPr>
          <a:xfrm>
            <a:off x="3181011" y="-729000"/>
            <a:ext cx="1390987" cy="1390987"/>
            <a:chOff x="3413675" y="1416350"/>
            <a:chExt cx="685925" cy="685925"/>
          </a:xfrm>
        </p:grpSpPr>
        <p:sp>
          <p:nvSpPr>
            <p:cNvPr id="402" name="Google Shape;402;p2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" name="Google Shape;408;p2"/>
          <p:cNvSpPr txBox="1">
            <a:spLocks noGrp="1"/>
          </p:cNvSpPr>
          <p:nvPr>
            <p:ph type="ctrTitle"/>
          </p:nvPr>
        </p:nvSpPr>
        <p:spPr>
          <a:xfrm>
            <a:off x="3710700" y="930063"/>
            <a:ext cx="5267100" cy="25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9" name="Google Shape;409;p2"/>
          <p:cNvSpPr txBox="1">
            <a:spLocks noGrp="1"/>
          </p:cNvSpPr>
          <p:nvPr>
            <p:ph type="subTitle" idx="1"/>
          </p:nvPr>
        </p:nvSpPr>
        <p:spPr>
          <a:xfrm>
            <a:off x="3710706" y="3506400"/>
            <a:ext cx="54333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1" name="Google Shape;4611;p25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4612" name="Google Shape;4612;p25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5" name="Google Shape;4665;p25"/>
          <p:cNvGrpSpPr/>
          <p:nvPr/>
        </p:nvGrpSpPr>
        <p:grpSpPr>
          <a:xfrm rot="10800000">
            <a:off x="-589742" y="-406995"/>
            <a:ext cx="9834790" cy="6880156"/>
            <a:chOff x="2056725" y="3456925"/>
            <a:chExt cx="1804350" cy="1262275"/>
          </a:xfrm>
        </p:grpSpPr>
        <p:sp>
          <p:nvSpPr>
            <p:cNvPr id="4666" name="Google Shape;4666;p25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1" name="Google Shape;4671;p25"/>
          <p:cNvGrpSpPr/>
          <p:nvPr/>
        </p:nvGrpSpPr>
        <p:grpSpPr>
          <a:xfrm>
            <a:off x="-589739" y="-296850"/>
            <a:ext cx="1390987" cy="1390987"/>
            <a:chOff x="3413675" y="1416350"/>
            <a:chExt cx="685925" cy="685925"/>
          </a:xfrm>
        </p:grpSpPr>
        <p:sp>
          <p:nvSpPr>
            <p:cNvPr id="4672" name="Google Shape;4672;p25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8" name="Google Shape;4678;p25"/>
          <p:cNvGrpSpPr/>
          <p:nvPr/>
        </p:nvGrpSpPr>
        <p:grpSpPr>
          <a:xfrm>
            <a:off x="7168411" y="3005809"/>
            <a:ext cx="3459295" cy="3196594"/>
            <a:chOff x="407025" y="3490600"/>
            <a:chExt cx="1442575" cy="1333025"/>
          </a:xfrm>
        </p:grpSpPr>
        <p:sp>
          <p:nvSpPr>
            <p:cNvPr id="4679" name="Google Shape;4679;p25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5" name="Google Shape;4685;p25"/>
          <p:cNvGrpSpPr/>
          <p:nvPr/>
        </p:nvGrpSpPr>
        <p:grpSpPr>
          <a:xfrm>
            <a:off x="189005" y="4741743"/>
            <a:ext cx="1048180" cy="245101"/>
            <a:chOff x="3504975" y="1233750"/>
            <a:chExt cx="324725" cy="75925"/>
          </a:xfrm>
        </p:grpSpPr>
        <p:sp>
          <p:nvSpPr>
            <p:cNvPr id="4686" name="Google Shape;4686;p25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9" name="Google Shape;4689;p25"/>
          <p:cNvSpPr/>
          <p:nvPr/>
        </p:nvSpPr>
        <p:spPr>
          <a:xfrm rot="6594455">
            <a:off x="8534907" y="-273937"/>
            <a:ext cx="1756897" cy="1453532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0" name="Google Shape;4690;p25"/>
          <p:cNvSpPr/>
          <p:nvPr/>
        </p:nvSpPr>
        <p:spPr>
          <a:xfrm rot="668766">
            <a:off x="-839511" y="2162734"/>
            <a:ext cx="1228875" cy="1016684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2" name="Google Shape;4692;p26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4693" name="Google Shape;4693;p26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6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6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6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6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6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6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6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6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6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6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6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6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6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6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6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6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6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6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6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6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6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6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6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6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6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6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6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6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6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6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6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6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6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6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6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6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6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6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6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6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6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6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6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6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6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6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6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6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6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6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6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6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6" name="Google Shape;4746;p26"/>
          <p:cNvSpPr/>
          <p:nvPr/>
        </p:nvSpPr>
        <p:spPr>
          <a:xfrm rot="1845688">
            <a:off x="4161193" y="-662623"/>
            <a:ext cx="1586793" cy="1647811"/>
          </a:xfrm>
          <a:custGeom>
            <a:avLst/>
            <a:gdLst/>
            <a:ahLst/>
            <a:cxnLst/>
            <a:rect l="l" t="t" r="r" b="b"/>
            <a:pathLst>
              <a:path w="10090" h="10478" extrusionOk="0">
                <a:moveTo>
                  <a:pt x="6072" y="1"/>
                </a:moveTo>
                <a:lnTo>
                  <a:pt x="1" y="10478"/>
                </a:lnTo>
                <a:lnTo>
                  <a:pt x="10090" y="4520"/>
                </a:lnTo>
                <a:lnTo>
                  <a:pt x="6072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7" name="Google Shape;4747;p26"/>
          <p:cNvSpPr/>
          <p:nvPr/>
        </p:nvSpPr>
        <p:spPr>
          <a:xfrm>
            <a:off x="7835271" y="33850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48" name="Google Shape;4748;p26"/>
          <p:cNvGrpSpPr/>
          <p:nvPr/>
        </p:nvGrpSpPr>
        <p:grpSpPr>
          <a:xfrm>
            <a:off x="-829289" y="-6567380"/>
            <a:ext cx="11567753" cy="7972096"/>
            <a:chOff x="5457700" y="3883200"/>
            <a:chExt cx="1633725" cy="1125875"/>
          </a:xfrm>
        </p:grpSpPr>
        <p:sp>
          <p:nvSpPr>
            <p:cNvPr id="4749" name="Google Shape;4749;p26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6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6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6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6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4" name="Google Shape;4754;p26"/>
          <p:cNvGrpSpPr/>
          <p:nvPr/>
        </p:nvGrpSpPr>
        <p:grpSpPr>
          <a:xfrm>
            <a:off x="4571998" y="416845"/>
            <a:ext cx="6432293" cy="6055903"/>
            <a:chOff x="5187775" y="635000"/>
            <a:chExt cx="1791825" cy="1686975"/>
          </a:xfrm>
        </p:grpSpPr>
        <p:sp>
          <p:nvSpPr>
            <p:cNvPr id="4755" name="Google Shape;4755;p26"/>
            <p:cNvSpPr/>
            <p:nvPr/>
          </p:nvSpPr>
          <p:spPr>
            <a:xfrm>
              <a:off x="6404950" y="1750600"/>
              <a:ext cx="8000" cy="7025"/>
            </a:xfrm>
            <a:custGeom>
              <a:avLst/>
              <a:gdLst/>
              <a:ahLst/>
              <a:cxnLst/>
              <a:rect l="l" t="t" r="r" b="b"/>
              <a:pathLst>
                <a:path w="320" h="281" extrusionOk="0">
                  <a:moveTo>
                    <a:pt x="147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57"/>
                    <a:pt x="114" y="280"/>
                  </a:cubicBezTo>
                  <a:cubicBezTo>
                    <a:pt x="206" y="280"/>
                    <a:pt x="274" y="235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6"/>
            <p:cNvSpPr/>
            <p:nvPr/>
          </p:nvSpPr>
          <p:spPr>
            <a:xfrm>
              <a:off x="6253150" y="1585725"/>
              <a:ext cx="11450" cy="10525"/>
            </a:xfrm>
            <a:custGeom>
              <a:avLst/>
              <a:gdLst/>
              <a:ahLst/>
              <a:cxnLst/>
              <a:rect l="l" t="t" r="r" b="b"/>
              <a:pathLst>
                <a:path w="458" h="421" extrusionOk="0">
                  <a:moveTo>
                    <a:pt x="238" y="1"/>
                  </a:moveTo>
                  <a:cubicBezTo>
                    <a:pt x="155" y="1"/>
                    <a:pt x="63" y="65"/>
                    <a:pt x="23" y="165"/>
                  </a:cubicBezTo>
                  <a:cubicBezTo>
                    <a:pt x="1" y="279"/>
                    <a:pt x="69" y="393"/>
                    <a:pt x="183" y="416"/>
                  </a:cubicBezTo>
                  <a:cubicBezTo>
                    <a:pt x="198" y="419"/>
                    <a:pt x="213" y="420"/>
                    <a:pt x="227" y="420"/>
                  </a:cubicBezTo>
                  <a:cubicBezTo>
                    <a:pt x="325" y="420"/>
                    <a:pt x="414" y="355"/>
                    <a:pt x="434" y="256"/>
                  </a:cubicBezTo>
                  <a:cubicBezTo>
                    <a:pt x="457" y="165"/>
                    <a:pt x="389" y="51"/>
                    <a:pt x="274" y="5"/>
                  </a:cubicBezTo>
                  <a:cubicBezTo>
                    <a:pt x="263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6"/>
            <p:cNvSpPr/>
            <p:nvPr/>
          </p:nvSpPr>
          <p:spPr>
            <a:xfrm>
              <a:off x="6085375" y="16433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4"/>
                    <a:pt x="69" y="325"/>
                    <a:pt x="161" y="348"/>
                  </a:cubicBezTo>
                  <a:cubicBezTo>
                    <a:pt x="176" y="352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4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6"/>
            <p:cNvSpPr/>
            <p:nvPr/>
          </p:nvSpPr>
          <p:spPr>
            <a:xfrm>
              <a:off x="6088800" y="1627950"/>
              <a:ext cx="10300" cy="9950"/>
            </a:xfrm>
            <a:custGeom>
              <a:avLst/>
              <a:gdLst/>
              <a:ahLst/>
              <a:cxnLst/>
              <a:rect l="l" t="t" r="r" b="b"/>
              <a:pathLst>
                <a:path w="412" h="398" extrusionOk="0">
                  <a:moveTo>
                    <a:pt x="209" y="1"/>
                  </a:moveTo>
                  <a:cubicBezTo>
                    <a:pt x="115" y="1"/>
                    <a:pt x="44" y="65"/>
                    <a:pt x="24" y="165"/>
                  </a:cubicBezTo>
                  <a:cubicBezTo>
                    <a:pt x="1" y="256"/>
                    <a:pt x="47" y="370"/>
                    <a:pt x="161" y="393"/>
                  </a:cubicBezTo>
                  <a:cubicBezTo>
                    <a:pt x="173" y="396"/>
                    <a:pt x="185" y="397"/>
                    <a:pt x="198" y="397"/>
                  </a:cubicBezTo>
                  <a:cubicBezTo>
                    <a:pt x="280" y="397"/>
                    <a:pt x="369" y="335"/>
                    <a:pt x="389" y="256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37" y="2"/>
                    <a:pt x="223" y="1"/>
                    <a:pt x="20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6"/>
            <p:cNvSpPr/>
            <p:nvPr/>
          </p:nvSpPr>
          <p:spPr>
            <a:xfrm>
              <a:off x="6072825" y="16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92" y="1"/>
                  </a:moveTo>
                  <a:cubicBezTo>
                    <a:pt x="114" y="1"/>
                    <a:pt x="43" y="60"/>
                    <a:pt x="24" y="119"/>
                  </a:cubicBezTo>
                  <a:cubicBezTo>
                    <a:pt x="1" y="211"/>
                    <a:pt x="69" y="302"/>
                    <a:pt x="138" y="325"/>
                  </a:cubicBezTo>
                  <a:cubicBezTo>
                    <a:pt x="153" y="329"/>
                    <a:pt x="169" y="331"/>
                    <a:pt x="184" y="331"/>
                  </a:cubicBezTo>
                  <a:cubicBezTo>
                    <a:pt x="258" y="331"/>
                    <a:pt x="324" y="286"/>
                    <a:pt x="343" y="211"/>
                  </a:cubicBezTo>
                  <a:cubicBezTo>
                    <a:pt x="366" y="119"/>
                    <a:pt x="320" y="28"/>
                    <a:pt x="229" y="5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6"/>
            <p:cNvSpPr/>
            <p:nvPr/>
          </p:nvSpPr>
          <p:spPr>
            <a:xfrm>
              <a:off x="5702500" y="1262700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4"/>
                    <a:pt x="160" y="326"/>
                  </a:cubicBezTo>
                  <a:cubicBezTo>
                    <a:pt x="176" y="330"/>
                    <a:pt x="191" y="332"/>
                    <a:pt x="207" y="332"/>
                  </a:cubicBezTo>
                  <a:cubicBezTo>
                    <a:pt x="281" y="332"/>
                    <a:pt x="346" y="288"/>
                    <a:pt x="365" y="212"/>
                  </a:cubicBezTo>
                  <a:cubicBezTo>
                    <a:pt x="388" y="121"/>
                    <a:pt x="320" y="30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6"/>
            <p:cNvSpPr/>
            <p:nvPr/>
          </p:nvSpPr>
          <p:spPr>
            <a:xfrm>
              <a:off x="6409500" y="15447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160" y="0"/>
                  </a:moveTo>
                  <a:cubicBezTo>
                    <a:pt x="92" y="0"/>
                    <a:pt x="24" y="23"/>
                    <a:pt x="24" y="92"/>
                  </a:cubicBezTo>
                  <a:cubicBezTo>
                    <a:pt x="1" y="160"/>
                    <a:pt x="46" y="229"/>
                    <a:pt x="115" y="252"/>
                  </a:cubicBezTo>
                  <a:cubicBezTo>
                    <a:pt x="160" y="252"/>
                    <a:pt x="229" y="229"/>
                    <a:pt x="252" y="160"/>
                  </a:cubicBezTo>
                  <a:cubicBezTo>
                    <a:pt x="275" y="92"/>
                    <a:pt x="229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6"/>
            <p:cNvSpPr/>
            <p:nvPr/>
          </p:nvSpPr>
          <p:spPr>
            <a:xfrm>
              <a:off x="6525350" y="1792825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37" y="1"/>
                  </a:moveTo>
                  <a:cubicBezTo>
                    <a:pt x="69" y="1"/>
                    <a:pt x="19" y="41"/>
                    <a:pt x="0" y="98"/>
                  </a:cubicBezTo>
                  <a:cubicBezTo>
                    <a:pt x="0" y="189"/>
                    <a:pt x="46" y="258"/>
                    <a:pt x="114" y="280"/>
                  </a:cubicBezTo>
                  <a:cubicBezTo>
                    <a:pt x="126" y="284"/>
                    <a:pt x="138" y="286"/>
                    <a:pt x="149" y="286"/>
                  </a:cubicBezTo>
                  <a:cubicBezTo>
                    <a:pt x="205" y="286"/>
                    <a:pt x="255" y="24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67" y="2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6"/>
            <p:cNvSpPr/>
            <p:nvPr/>
          </p:nvSpPr>
          <p:spPr>
            <a:xfrm>
              <a:off x="6545325" y="1590850"/>
              <a:ext cx="11425" cy="10000"/>
            </a:xfrm>
            <a:custGeom>
              <a:avLst/>
              <a:gdLst/>
              <a:ahLst/>
              <a:cxnLst/>
              <a:rect l="l" t="t" r="r" b="b"/>
              <a:pathLst>
                <a:path w="457" h="400" extrusionOk="0">
                  <a:moveTo>
                    <a:pt x="238" y="1"/>
                  </a:moveTo>
                  <a:cubicBezTo>
                    <a:pt x="155" y="1"/>
                    <a:pt x="66" y="66"/>
                    <a:pt x="46" y="165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202" y="397"/>
                    <a:pt x="220" y="399"/>
                    <a:pt x="238" y="399"/>
                  </a:cubicBezTo>
                  <a:cubicBezTo>
                    <a:pt x="326" y="399"/>
                    <a:pt x="396" y="352"/>
                    <a:pt x="434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62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6"/>
            <p:cNvSpPr/>
            <p:nvPr/>
          </p:nvSpPr>
          <p:spPr>
            <a:xfrm>
              <a:off x="6443750" y="18150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35"/>
                    <a:pt x="46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6"/>
            <p:cNvSpPr/>
            <p:nvPr/>
          </p:nvSpPr>
          <p:spPr>
            <a:xfrm>
              <a:off x="6470000" y="1775750"/>
              <a:ext cx="11425" cy="10500"/>
            </a:xfrm>
            <a:custGeom>
              <a:avLst/>
              <a:gdLst/>
              <a:ahLst/>
              <a:cxnLst/>
              <a:rect l="l" t="t" r="r" b="b"/>
              <a:pathLst>
                <a:path w="457" h="420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416"/>
                  </a:cubicBezTo>
                  <a:cubicBezTo>
                    <a:pt x="195" y="419"/>
                    <a:pt x="207" y="420"/>
                    <a:pt x="219" y="420"/>
                  </a:cubicBezTo>
                  <a:cubicBezTo>
                    <a:pt x="302" y="420"/>
                    <a:pt x="391" y="355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6"/>
            <p:cNvSpPr/>
            <p:nvPr/>
          </p:nvSpPr>
          <p:spPr>
            <a:xfrm>
              <a:off x="6440325" y="16752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6"/>
            <p:cNvSpPr/>
            <p:nvPr/>
          </p:nvSpPr>
          <p:spPr>
            <a:xfrm>
              <a:off x="6555025" y="161940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93" y="0"/>
                  </a:moveTo>
                  <a:cubicBezTo>
                    <a:pt x="114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49" y="350"/>
                    <a:pt x="161" y="351"/>
                    <a:pt x="173" y="351"/>
                  </a:cubicBezTo>
                  <a:cubicBezTo>
                    <a:pt x="251" y="351"/>
                    <a:pt x="323" y="289"/>
                    <a:pt x="343" y="210"/>
                  </a:cubicBezTo>
                  <a:cubicBezTo>
                    <a:pt x="365" y="119"/>
                    <a:pt x="320" y="27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6"/>
            <p:cNvSpPr/>
            <p:nvPr/>
          </p:nvSpPr>
          <p:spPr>
            <a:xfrm>
              <a:off x="6411775" y="1487550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6" y="22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6"/>
            <p:cNvSpPr/>
            <p:nvPr/>
          </p:nvSpPr>
          <p:spPr>
            <a:xfrm>
              <a:off x="6552175" y="1694725"/>
              <a:ext cx="10850" cy="9925"/>
            </a:xfrm>
            <a:custGeom>
              <a:avLst/>
              <a:gdLst/>
              <a:ahLst/>
              <a:cxnLst/>
              <a:rect l="l" t="t" r="r" b="b"/>
              <a:pathLst>
                <a:path w="434" h="397" extrusionOk="0">
                  <a:moveTo>
                    <a:pt x="231" y="0"/>
                  </a:moveTo>
                  <a:cubicBezTo>
                    <a:pt x="137" y="0"/>
                    <a:pt x="63" y="65"/>
                    <a:pt x="23" y="164"/>
                  </a:cubicBezTo>
                  <a:cubicBezTo>
                    <a:pt x="0" y="256"/>
                    <a:pt x="68" y="370"/>
                    <a:pt x="183" y="393"/>
                  </a:cubicBezTo>
                  <a:cubicBezTo>
                    <a:pt x="195" y="396"/>
                    <a:pt x="207" y="397"/>
                    <a:pt x="220" y="397"/>
                  </a:cubicBezTo>
                  <a:cubicBezTo>
                    <a:pt x="302" y="397"/>
                    <a:pt x="391" y="335"/>
                    <a:pt x="411" y="256"/>
                  </a:cubicBezTo>
                  <a:cubicBezTo>
                    <a:pt x="434" y="141"/>
                    <a:pt x="365" y="50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6"/>
            <p:cNvSpPr/>
            <p:nvPr/>
          </p:nvSpPr>
          <p:spPr>
            <a:xfrm>
              <a:off x="6418625" y="1541175"/>
              <a:ext cx="7450" cy="7175"/>
            </a:xfrm>
            <a:custGeom>
              <a:avLst/>
              <a:gdLst/>
              <a:ahLst/>
              <a:cxnLst/>
              <a:rect l="l" t="t" r="r" b="b"/>
              <a:pathLst>
                <a:path w="298" h="287" extrusionOk="0">
                  <a:moveTo>
                    <a:pt x="147" y="1"/>
                  </a:moveTo>
                  <a:cubicBezTo>
                    <a:pt x="86" y="1"/>
                    <a:pt x="24" y="45"/>
                    <a:pt x="24" y="121"/>
                  </a:cubicBezTo>
                  <a:cubicBezTo>
                    <a:pt x="1" y="189"/>
                    <a:pt x="47" y="258"/>
                    <a:pt x="115" y="280"/>
                  </a:cubicBezTo>
                  <a:cubicBezTo>
                    <a:pt x="127" y="284"/>
                    <a:pt x="140" y="286"/>
                    <a:pt x="153" y="286"/>
                  </a:cubicBezTo>
                  <a:cubicBezTo>
                    <a:pt x="214" y="286"/>
                    <a:pt x="279" y="245"/>
                    <a:pt x="298" y="189"/>
                  </a:cubicBezTo>
                  <a:cubicBezTo>
                    <a:pt x="298" y="98"/>
                    <a:pt x="252" y="29"/>
                    <a:pt x="183" y="7"/>
                  </a:cubicBezTo>
                  <a:cubicBezTo>
                    <a:pt x="172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6"/>
            <p:cNvSpPr/>
            <p:nvPr/>
          </p:nvSpPr>
          <p:spPr>
            <a:xfrm>
              <a:off x="5440575" y="100992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4"/>
                    <a:pt x="69" y="349"/>
                    <a:pt x="160" y="371"/>
                  </a:cubicBezTo>
                  <a:cubicBezTo>
                    <a:pt x="172" y="374"/>
                    <a:pt x="184" y="376"/>
                    <a:pt x="197" y="376"/>
                  </a:cubicBezTo>
                  <a:cubicBezTo>
                    <a:pt x="280" y="376"/>
                    <a:pt x="369" y="314"/>
                    <a:pt x="388" y="234"/>
                  </a:cubicBezTo>
                  <a:cubicBezTo>
                    <a:pt x="411" y="143"/>
                    <a:pt x="343" y="29"/>
                    <a:pt x="251" y="6"/>
                  </a:cubicBezTo>
                  <a:cubicBezTo>
                    <a:pt x="236" y="2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6"/>
            <p:cNvSpPr/>
            <p:nvPr/>
          </p:nvSpPr>
          <p:spPr>
            <a:xfrm>
              <a:off x="6499100" y="1836225"/>
              <a:ext cx="11425" cy="10525"/>
            </a:xfrm>
            <a:custGeom>
              <a:avLst/>
              <a:gdLst/>
              <a:ahLst/>
              <a:cxnLst/>
              <a:rect l="l" t="t" r="r" b="b"/>
              <a:pathLst>
                <a:path w="457" h="421" extrusionOk="0">
                  <a:moveTo>
                    <a:pt x="230" y="1"/>
                  </a:moveTo>
                  <a:cubicBezTo>
                    <a:pt x="132" y="1"/>
                    <a:pt x="43" y="66"/>
                    <a:pt x="23" y="165"/>
                  </a:cubicBezTo>
                  <a:cubicBezTo>
                    <a:pt x="0" y="279"/>
                    <a:pt x="69" y="370"/>
                    <a:pt x="160" y="416"/>
                  </a:cubicBezTo>
                  <a:cubicBezTo>
                    <a:pt x="175" y="419"/>
                    <a:pt x="190" y="420"/>
                    <a:pt x="204" y="420"/>
                  </a:cubicBezTo>
                  <a:cubicBezTo>
                    <a:pt x="302" y="420"/>
                    <a:pt x="391" y="356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6"/>
            <p:cNvSpPr/>
            <p:nvPr/>
          </p:nvSpPr>
          <p:spPr>
            <a:xfrm>
              <a:off x="6463725" y="1832800"/>
              <a:ext cx="8575" cy="5275"/>
            </a:xfrm>
            <a:custGeom>
              <a:avLst/>
              <a:gdLst/>
              <a:ahLst/>
              <a:cxnLst/>
              <a:rect l="l" t="t" r="r" b="b"/>
              <a:pathLst>
                <a:path w="343" h="211" extrusionOk="0">
                  <a:moveTo>
                    <a:pt x="154" y="1"/>
                  </a:moveTo>
                  <a:cubicBezTo>
                    <a:pt x="91" y="1"/>
                    <a:pt x="20" y="60"/>
                    <a:pt x="0" y="119"/>
                  </a:cubicBezTo>
                  <a:lnTo>
                    <a:pt x="320" y="211"/>
                  </a:lnTo>
                  <a:cubicBezTo>
                    <a:pt x="342" y="119"/>
                    <a:pt x="274" y="28"/>
                    <a:pt x="183" y="5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6"/>
            <p:cNvSpPr/>
            <p:nvPr/>
          </p:nvSpPr>
          <p:spPr>
            <a:xfrm>
              <a:off x="6851750" y="1438250"/>
              <a:ext cx="9725" cy="9100"/>
            </a:xfrm>
            <a:custGeom>
              <a:avLst/>
              <a:gdLst/>
              <a:ahLst/>
              <a:cxnLst/>
              <a:rect l="l" t="t" r="r" b="b"/>
              <a:pathLst>
                <a:path w="389" h="364" extrusionOk="0">
                  <a:moveTo>
                    <a:pt x="180" y="0"/>
                  </a:moveTo>
                  <a:cubicBezTo>
                    <a:pt x="101" y="0"/>
                    <a:pt x="41" y="58"/>
                    <a:pt x="23" y="129"/>
                  </a:cubicBezTo>
                  <a:cubicBezTo>
                    <a:pt x="0" y="243"/>
                    <a:pt x="46" y="335"/>
                    <a:pt x="160" y="357"/>
                  </a:cubicBezTo>
                  <a:cubicBezTo>
                    <a:pt x="175" y="361"/>
                    <a:pt x="191" y="363"/>
                    <a:pt x="205" y="363"/>
                  </a:cubicBezTo>
                  <a:cubicBezTo>
                    <a:pt x="280" y="363"/>
                    <a:pt x="346" y="316"/>
                    <a:pt x="366" y="220"/>
                  </a:cubicBezTo>
                  <a:cubicBezTo>
                    <a:pt x="388" y="129"/>
                    <a:pt x="343" y="38"/>
                    <a:pt x="251" y="15"/>
                  </a:cubicBezTo>
                  <a:cubicBezTo>
                    <a:pt x="226" y="5"/>
                    <a:pt x="202" y="0"/>
                    <a:pt x="18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6"/>
            <p:cNvSpPr/>
            <p:nvPr/>
          </p:nvSpPr>
          <p:spPr>
            <a:xfrm>
              <a:off x="6845475" y="1415650"/>
              <a:ext cx="9725" cy="9400"/>
            </a:xfrm>
            <a:custGeom>
              <a:avLst/>
              <a:gdLst/>
              <a:ahLst/>
              <a:cxnLst/>
              <a:rect l="l" t="t" r="r" b="b"/>
              <a:pathLst>
                <a:path w="389" h="376" extrusionOk="0">
                  <a:moveTo>
                    <a:pt x="183" y="0"/>
                  </a:moveTo>
                  <a:cubicBezTo>
                    <a:pt x="109" y="0"/>
                    <a:pt x="42" y="48"/>
                    <a:pt x="23" y="143"/>
                  </a:cubicBezTo>
                  <a:cubicBezTo>
                    <a:pt x="0" y="234"/>
                    <a:pt x="46" y="326"/>
                    <a:pt x="137" y="371"/>
                  </a:cubicBezTo>
                  <a:cubicBezTo>
                    <a:pt x="152" y="374"/>
                    <a:pt x="167" y="376"/>
                    <a:pt x="181" y="376"/>
                  </a:cubicBezTo>
                  <a:cubicBezTo>
                    <a:pt x="274" y="376"/>
                    <a:pt x="346" y="314"/>
                    <a:pt x="365" y="234"/>
                  </a:cubicBezTo>
                  <a:cubicBezTo>
                    <a:pt x="388" y="120"/>
                    <a:pt x="343" y="29"/>
                    <a:pt x="228" y="6"/>
                  </a:cubicBezTo>
                  <a:cubicBezTo>
                    <a:pt x="213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6"/>
            <p:cNvSpPr/>
            <p:nvPr/>
          </p:nvSpPr>
          <p:spPr>
            <a:xfrm>
              <a:off x="6867725" y="1599525"/>
              <a:ext cx="8000" cy="7600"/>
            </a:xfrm>
            <a:custGeom>
              <a:avLst/>
              <a:gdLst/>
              <a:ahLst/>
              <a:cxnLst/>
              <a:rect l="l" t="t" r="r" b="b"/>
              <a:pathLst>
                <a:path w="320" h="304" extrusionOk="0">
                  <a:moveTo>
                    <a:pt x="206" y="1"/>
                  </a:moveTo>
                  <a:cubicBezTo>
                    <a:pt x="115" y="1"/>
                    <a:pt x="46" y="46"/>
                    <a:pt x="23" y="115"/>
                  </a:cubicBezTo>
                  <a:cubicBezTo>
                    <a:pt x="0" y="206"/>
                    <a:pt x="46" y="297"/>
                    <a:pt x="115" y="297"/>
                  </a:cubicBezTo>
                  <a:cubicBezTo>
                    <a:pt x="131" y="301"/>
                    <a:pt x="147" y="303"/>
                    <a:pt x="163" y="303"/>
                  </a:cubicBezTo>
                  <a:cubicBezTo>
                    <a:pt x="236" y="303"/>
                    <a:pt x="301" y="262"/>
                    <a:pt x="320" y="206"/>
                  </a:cubicBezTo>
                  <a:cubicBezTo>
                    <a:pt x="320" y="115"/>
                    <a:pt x="274" y="24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6"/>
            <p:cNvSpPr/>
            <p:nvPr/>
          </p:nvSpPr>
          <p:spPr>
            <a:xfrm>
              <a:off x="6866575" y="1359725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cubicBezTo>
                    <a:pt x="1" y="212"/>
                    <a:pt x="46" y="280"/>
                    <a:pt x="115" y="303"/>
                  </a:cubicBezTo>
                  <a:cubicBezTo>
                    <a:pt x="131" y="307"/>
                    <a:pt x="146" y="309"/>
                    <a:pt x="162" y="309"/>
                  </a:cubicBezTo>
                  <a:cubicBezTo>
                    <a:pt x="236" y="309"/>
                    <a:pt x="301" y="264"/>
                    <a:pt x="320" y="189"/>
                  </a:cubicBezTo>
                  <a:cubicBezTo>
                    <a:pt x="343" y="97"/>
                    <a:pt x="297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6"/>
            <p:cNvSpPr/>
            <p:nvPr/>
          </p:nvSpPr>
          <p:spPr>
            <a:xfrm>
              <a:off x="6698825" y="1787725"/>
              <a:ext cx="10850" cy="10200"/>
            </a:xfrm>
            <a:custGeom>
              <a:avLst/>
              <a:gdLst/>
              <a:ahLst/>
              <a:cxnLst/>
              <a:rect l="l" t="t" r="r" b="b"/>
              <a:pathLst>
                <a:path w="434" h="408" extrusionOk="0">
                  <a:moveTo>
                    <a:pt x="230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84" y="403"/>
                    <a:pt x="209" y="407"/>
                    <a:pt x="232" y="407"/>
                  </a:cubicBezTo>
                  <a:cubicBezTo>
                    <a:pt x="319" y="407"/>
                    <a:pt x="393" y="346"/>
                    <a:pt x="411" y="256"/>
                  </a:cubicBezTo>
                  <a:cubicBezTo>
                    <a:pt x="434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6"/>
            <p:cNvSpPr/>
            <p:nvPr/>
          </p:nvSpPr>
          <p:spPr>
            <a:xfrm>
              <a:off x="6655450" y="151097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57" y="351"/>
                    <a:pt x="176" y="353"/>
                    <a:pt x="194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8" y="142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6"/>
            <p:cNvSpPr/>
            <p:nvPr/>
          </p:nvSpPr>
          <p:spPr>
            <a:xfrm>
              <a:off x="6597825" y="1354050"/>
              <a:ext cx="10275" cy="9400"/>
            </a:xfrm>
            <a:custGeom>
              <a:avLst/>
              <a:gdLst/>
              <a:ahLst/>
              <a:cxnLst/>
              <a:rect l="l" t="t" r="r" b="b"/>
              <a:pathLst>
                <a:path w="411" h="376" extrusionOk="0">
                  <a:moveTo>
                    <a:pt x="214" y="0"/>
                  </a:moveTo>
                  <a:cubicBezTo>
                    <a:pt x="131" y="0"/>
                    <a:pt x="43" y="63"/>
                    <a:pt x="23" y="142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9" y="374"/>
                    <a:pt x="197" y="376"/>
                    <a:pt x="215" y="376"/>
                  </a:cubicBezTo>
                  <a:cubicBezTo>
                    <a:pt x="302" y="376"/>
                    <a:pt x="369" y="328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6"/>
            <p:cNvSpPr/>
            <p:nvPr/>
          </p:nvSpPr>
          <p:spPr>
            <a:xfrm>
              <a:off x="6548175" y="12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1" y="0"/>
                  </a:moveTo>
                  <a:cubicBezTo>
                    <a:pt x="97" y="0"/>
                    <a:pt x="43" y="62"/>
                    <a:pt x="23" y="142"/>
                  </a:cubicBezTo>
                  <a:cubicBezTo>
                    <a:pt x="0" y="210"/>
                    <a:pt x="46" y="301"/>
                    <a:pt x="137" y="324"/>
                  </a:cubicBezTo>
                  <a:cubicBezTo>
                    <a:pt x="153" y="328"/>
                    <a:pt x="169" y="330"/>
                    <a:pt x="184" y="330"/>
                  </a:cubicBezTo>
                  <a:cubicBezTo>
                    <a:pt x="258" y="330"/>
                    <a:pt x="324" y="286"/>
                    <a:pt x="343" y="210"/>
                  </a:cubicBezTo>
                  <a:cubicBezTo>
                    <a:pt x="365" y="119"/>
                    <a:pt x="297" y="27"/>
                    <a:pt x="206" y="5"/>
                  </a:cubicBezTo>
                  <a:cubicBezTo>
                    <a:pt x="194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6"/>
            <p:cNvSpPr/>
            <p:nvPr/>
          </p:nvSpPr>
          <p:spPr>
            <a:xfrm>
              <a:off x="6559000" y="1255075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03" y="1"/>
                  </a:moveTo>
                  <a:cubicBezTo>
                    <a:pt x="116" y="1"/>
                    <a:pt x="42" y="62"/>
                    <a:pt x="24" y="152"/>
                  </a:cubicBezTo>
                  <a:cubicBezTo>
                    <a:pt x="1" y="266"/>
                    <a:pt x="69" y="380"/>
                    <a:pt x="161" y="403"/>
                  </a:cubicBezTo>
                  <a:cubicBezTo>
                    <a:pt x="175" y="406"/>
                    <a:pt x="190" y="407"/>
                    <a:pt x="205" y="407"/>
                  </a:cubicBezTo>
                  <a:cubicBezTo>
                    <a:pt x="303" y="407"/>
                    <a:pt x="392" y="343"/>
                    <a:pt x="412" y="243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0" y="5"/>
                    <a:pt x="226" y="1"/>
                    <a:pt x="20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6"/>
            <p:cNvSpPr/>
            <p:nvPr/>
          </p:nvSpPr>
          <p:spPr>
            <a:xfrm>
              <a:off x="6533325" y="1229600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11" y="1"/>
                  </a:moveTo>
                  <a:cubicBezTo>
                    <a:pt x="68" y="1"/>
                    <a:pt x="19" y="38"/>
                    <a:pt x="1" y="75"/>
                  </a:cubicBezTo>
                  <a:cubicBezTo>
                    <a:pt x="1" y="144"/>
                    <a:pt x="24" y="212"/>
                    <a:pt x="92" y="212"/>
                  </a:cubicBezTo>
                  <a:cubicBezTo>
                    <a:pt x="100" y="217"/>
                    <a:pt x="110" y="218"/>
                    <a:pt x="119" y="218"/>
                  </a:cubicBezTo>
                  <a:cubicBezTo>
                    <a:pt x="161" y="218"/>
                    <a:pt x="210" y="181"/>
                    <a:pt x="229" y="144"/>
                  </a:cubicBezTo>
                  <a:cubicBezTo>
                    <a:pt x="252" y="75"/>
                    <a:pt x="206" y="7"/>
                    <a:pt x="138" y="7"/>
                  </a:cubicBezTo>
                  <a:cubicBezTo>
                    <a:pt x="129" y="3"/>
                    <a:pt x="120" y="1"/>
                    <a:pt x="11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6"/>
            <p:cNvSpPr/>
            <p:nvPr/>
          </p:nvSpPr>
          <p:spPr>
            <a:xfrm>
              <a:off x="6545875" y="12564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6" y="1"/>
                  </a:moveTo>
                  <a:cubicBezTo>
                    <a:pt x="85" y="1"/>
                    <a:pt x="20" y="42"/>
                    <a:pt x="1" y="98"/>
                  </a:cubicBezTo>
                  <a:cubicBezTo>
                    <a:pt x="1" y="167"/>
                    <a:pt x="47" y="258"/>
                    <a:pt x="115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6" y="223"/>
                    <a:pt x="275" y="167"/>
                  </a:cubicBezTo>
                  <a:cubicBezTo>
                    <a:pt x="298" y="98"/>
                    <a:pt x="252" y="30"/>
                    <a:pt x="184" y="7"/>
                  </a:cubicBezTo>
                  <a:cubicBezTo>
                    <a:pt x="171" y="3"/>
                    <a:pt x="159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6"/>
            <p:cNvSpPr/>
            <p:nvPr/>
          </p:nvSpPr>
          <p:spPr>
            <a:xfrm>
              <a:off x="6668575" y="17922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9"/>
                    <a:pt x="23" y="144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70" y="311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6"/>
            <p:cNvSpPr/>
            <p:nvPr/>
          </p:nvSpPr>
          <p:spPr>
            <a:xfrm>
              <a:off x="6445450" y="1343200"/>
              <a:ext cx="11450" cy="9975"/>
            </a:xfrm>
            <a:custGeom>
              <a:avLst/>
              <a:gdLst/>
              <a:ahLst/>
              <a:cxnLst/>
              <a:rect l="l" t="t" r="r" b="b"/>
              <a:pathLst>
                <a:path w="458" h="399" extrusionOk="0">
                  <a:moveTo>
                    <a:pt x="232" y="1"/>
                  </a:moveTo>
                  <a:cubicBezTo>
                    <a:pt x="138" y="1"/>
                    <a:pt x="63" y="66"/>
                    <a:pt x="24" y="165"/>
                  </a:cubicBezTo>
                  <a:cubicBezTo>
                    <a:pt x="1" y="256"/>
                    <a:pt x="69" y="370"/>
                    <a:pt x="183" y="393"/>
                  </a:cubicBezTo>
                  <a:cubicBezTo>
                    <a:pt x="199" y="397"/>
                    <a:pt x="214" y="399"/>
                    <a:pt x="230" y="399"/>
                  </a:cubicBezTo>
                  <a:cubicBezTo>
                    <a:pt x="310" y="399"/>
                    <a:pt x="393" y="351"/>
                    <a:pt x="412" y="256"/>
                  </a:cubicBezTo>
                  <a:cubicBezTo>
                    <a:pt x="457" y="142"/>
                    <a:pt x="389" y="51"/>
                    <a:pt x="275" y="5"/>
                  </a:cubicBezTo>
                  <a:cubicBezTo>
                    <a:pt x="260" y="2"/>
                    <a:pt x="245" y="1"/>
                    <a:pt x="2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6"/>
            <p:cNvSpPr/>
            <p:nvPr/>
          </p:nvSpPr>
          <p:spPr>
            <a:xfrm>
              <a:off x="6580125" y="13889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60" y="0"/>
                  </a:moveTo>
                  <a:cubicBezTo>
                    <a:pt x="92" y="0"/>
                    <a:pt x="46" y="23"/>
                    <a:pt x="23" y="91"/>
                  </a:cubicBezTo>
                  <a:cubicBezTo>
                    <a:pt x="0" y="137"/>
                    <a:pt x="46" y="183"/>
                    <a:pt x="92" y="206"/>
                  </a:cubicBezTo>
                  <a:cubicBezTo>
                    <a:pt x="104" y="210"/>
                    <a:pt x="116" y="212"/>
                    <a:pt x="127" y="212"/>
                  </a:cubicBezTo>
                  <a:cubicBezTo>
                    <a:pt x="176" y="212"/>
                    <a:pt x="210" y="174"/>
                    <a:pt x="229" y="137"/>
                  </a:cubicBezTo>
                  <a:cubicBezTo>
                    <a:pt x="252" y="69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6"/>
            <p:cNvSpPr/>
            <p:nvPr/>
          </p:nvSpPr>
          <p:spPr>
            <a:xfrm>
              <a:off x="6766150" y="1658150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1" y="212"/>
                    <a:pt x="46" y="281"/>
                    <a:pt x="137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3" y="121"/>
                    <a:pt x="297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6"/>
            <p:cNvSpPr/>
            <p:nvPr/>
          </p:nvSpPr>
          <p:spPr>
            <a:xfrm>
              <a:off x="6432900" y="10082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8" y="246"/>
                    <a:pt x="297" y="189"/>
                  </a:cubicBezTo>
                  <a:cubicBezTo>
                    <a:pt x="320" y="98"/>
                    <a:pt x="274" y="7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6"/>
            <p:cNvSpPr/>
            <p:nvPr/>
          </p:nvSpPr>
          <p:spPr>
            <a:xfrm>
              <a:off x="6571000" y="12998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5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51" y="6"/>
                  </a:cubicBezTo>
                  <a:cubicBezTo>
                    <a:pt x="232" y="3"/>
                    <a:pt x="213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6"/>
            <p:cNvSpPr/>
            <p:nvPr/>
          </p:nvSpPr>
          <p:spPr>
            <a:xfrm>
              <a:off x="6560725" y="127530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70" y="0"/>
                  </a:moveTo>
                  <a:cubicBezTo>
                    <a:pt x="97" y="0"/>
                    <a:pt x="43" y="60"/>
                    <a:pt x="23" y="119"/>
                  </a:cubicBezTo>
                  <a:cubicBezTo>
                    <a:pt x="0" y="210"/>
                    <a:pt x="46" y="279"/>
                    <a:pt x="115" y="302"/>
                  </a:cubicBezTo>
                  <a:cubicBezTo>
                    <a:pt x="130" y="306"/>
                    <a:pt x="146" y="308"/>
                    <a:pt x="161" y="308"/>
                  </a:cubicBezTo>
                  <a:cubicBezTo>
                    <a:pt x="234" y="308"/>
                    <a:pt x="297" y="263"/>
                    <a:pt x="297" y="188"/>
                  </a:cubicBezTo>
                  <a:cubicBezTo>
                    <a:pt x="320" y="119"/>
                    <a:pt x="274" y="28"/>
                    <a:pt x="206" y="5"/>
                  </a:cubicBezTo>
                  <a:cubicBezTo>
                    <a:pt x="194" y="2"/>
                    <a:pt x="182" y="0"/>
                    <a:pt x="17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6"/>
            <p:cNvSpPr/>
            <p:nvPr/>
          </p:nvSpPr>
          <p:spPr>
            <a:xfrm>
              <a:off x="6468850" y="109780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69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6"/>
            <p:cNvSpPr/>
            <p:nvPr/>
          </p:nvSpPr>
          <p:spPr>
            <a:xfrm>
              <a:off x="6707950" y="1377975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69" y="310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6"/>
            <p:cNvSpPr/>
            <p:nvPr/>
          </p:nvSpPr>
          <p:spPr>
            <a:xfrm>
              <a:off x="5839450" y="1408225"/>
              <a:ext cx="9150" cy="7725"/>
            </a:xfrm>
            <a:custGeom>
              <a:avLst/>
              <a:gdLst/>
              <a:ahLst/>
              <a:cxnLst/>
              <a:rect l="l" t="t" r="r" b="b"/>
              <a:pathLst>
                <a:path w="366" h="309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37" y="303"/>
                  </a:cubicBezTo>
                  <a:cubicBezTo>
                    <a:pt x="153" y="307"/>
                    <a:pt x="170" y="309"/>
                    <a:pt x="185" y="309"/>
                  </a:cubicBezTo>
                  <a:cubicBezTo>
                    <a:pt x="259" y="309"/>
                    <a:pt x="324" y="268"/>
                    <a:pt x="343" y="212"/>
                  </a:cubicBezTo>
                  <a:cubicBezTo>
                    <a:pt x="365" y="120"/>
                    <a:pt x="297" y="29"/>
                    <a:pt x="228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6"/>
            <p:cNvSpPr/>
            <p:nvPr/>
          </p:nvSpPr>
          <p:spPr>
            <a:xfrm>
              <a:off x="5954700" y="134320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3"/>
                    <a:pt x="47" y="348"/>
                    <a:pt x="161" y="370"/>
                  </a:cubicBezTo>
                  <a:cubicBezTo>
                    <a:pt x="173" y="373"/>
                    <a:pt x="185" y="375"/>
                    <a:pt x="197" y="375"/>
                  </a:cubicBezTo>
                  <a:cubicBezTo>
                    <a:pt x="275" y="375"/>
                    <a:pt x="346" y="313"/>
                    <a:pt x="366" y="233"/>
                  </a:cubicBezTo>
                  <a:cubicBezTo>
                    <a:pt x="389" y="142"/>
                    <a:pt x="343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6"/>
            <p:cNvSpPr/>
            <p:nvPr/>
          </p:nvSpPr>
          <p:spPr>
            <a:xfrm>
              <a:off x="6616075" y="1591975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24" y="0"/>
                  </a:moveTo>
                  <a:cubicBezTo>
                    <a:pt x="70" y="0"/>
                    <a:pt x="23" y="41"/>
                    <a:pt x="23" y="97"/>
                  </a:cubicBezTo>
                  <a:cubicBezTo>
                    <a:pt x="0" y="166"/>
                    <a:pt x="46" y="211"/>
                    <a:pt x="92" y="234"/>
                  </a:cubicBezTo>
                  <a:cubicBezTo>
                    <a:pt x="104" y="238"/>
                    <a:pt x="116" y="240"/>
                    <a:pt x="128" y="240"/>
                  </a:cubicBezTo>
                  <a:cubicBezTo>
                    <a:pt x="183" y="240"/>
                    <a:pt x="233" y="199"/>
                    <a:pt x="252" y="143"/>
                  </a:cubicBezTo>
                  <a:cubicBezTo>
                    <a:pt x="274" y="97"/>
                    <a:pt x="229" y="29"/>
                    <a:pt x="160" y="6"/>
                  </a:cubicBez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6"/>
            <p:cNvSpPr/>
            <p:nvPr/>
          </p:nvSpPr>
          <p:spPr>
            <a:xfrm>
              <a:off x="6589250" y="14795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4" y="1"/>
                  </a:moveTo>
                  <a:cubicBezTo>
                    <a:pt x="109" y="1"/>
                    <a:pt x="43" y="48"/>
                    <a:pt x="23" y="143"/>
                  </a:cubicBezTo>
                  <a:cubicBezTo>
                    <a:pt x="1" y="235"/>
                    <a:pt x="46" y="326"/>
                    <a:pt x="138" y="349"/>
                  </a:cubicBezTo>
                  <a:cubicBezTo>
                    <a:pt x="150" y="352"/>
                    <a:pt x="162" y="353"/>
                    <a:pt x="175" y="353"/>
                  </a:cubicBezTo>
                  <a:cubicBezTo>
                    <a:pt x="257" y="353"/>
                    <a:pt x="346" y="291"/>
                    <a:pt x="366" y="212"/>
                  </a:cubicBezTo>
                  <a:cubicBezTo>
                    <a:pt x="389" y="121"/>
                    <a:pt x="320" y="29"/>
                    <a:pt x="229" y="6"/>
                  </a:cubicBezTo>
                  <a:cubicBezTo>
                    <a:pt x="214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6"/>
            <p:cNvSpPr/>
            <p:nvPr/>
          </p:nvSpPr>
          <p:spPr>
            <a:xfrm>
              <a:off x="6485400" y="153490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7" y="1"/>
                  </a:moveTo>
                  <a:cubicBezTo>
                    <a:pt x="92" y="1"/>
                    <a:pt x="42" y="41"/>
                    <a:pt x="23" y="98"/>
                  </a:cubicBezTo>
                  <a:cubicBezTo>
                    <a:pt x="0" y="166"/>
                    <a:pt x="46" y="258"/>
                    <a:pt x="115" y="280"/>
                  </a:cubicBezTo>
                  <a:cubicBezTo>
                    <a:pt x="130" y="284"/>
                    <a:pt x="145" y="286"/>
                    <a:pt x="159" y="286"/>
                  </a:cubicBezTo>
                  <a:cubicBezTo>
                    <a:pt x="228" y="286"/>
                    <a:pt x="278" y="242"/>
                    <a:pt x="297" y="166"/>
                  </a:cubicBezTo>
                  <a:cubicBezTo>
                    <a:pt x="320" y="98"/>
                    <a:pt x="274" y="6"/>
                    <a:pt x="183" y="6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6"/>
            <p:cNvSpPr/>
            <p:nvPr/>
          </p:nvSpPr>
          <p:spPr>
            <a:xfrm>
              <a:off x="5448000" y="1569150"/>
              <a:ext cx="7425" cy="4725"/>
            </a:xfrm>
            <a:custGeom>
              <a:avLst/>
              <a:gdLst/>
              <a:ahLst/>
              <a:cxnLst/>
              <a:rect l="l" t="t" r="r" b="b"/>
              <a:pathLst>
                <a:path w="297" h="189" extrusionOk="0">
                  <a:moveTo>
                    <a:pt x="125" y="0"/>
                  </a:moveTo>
                  <a:cubicBezTo>
                    <a:pt x="69" y="0"/>
                    <a:pt x="19" y="44"/>
                    <a:pt x="0" y="120"/>
                  </a:cubicBezTo>
                  <a:lnTo>
                    <a:pt x="274" y="189"/>
                  </a:lnTo>
                  <a:cubicBezTo>
                    <a:pt x="297" y="120"/>
                    <a:pt x="251" y="29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6"/>
            <p:cNvSpPr/>
            <p:nvPr/>
          </p:nvSpPr>
          <p:spPr>
            <a:xfrm>
              <a:off x="6871725" y="17158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8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57"/>
                    <a:pt x="114" y="280"/>
                  </a:cubicBezTo>
                  <a:cubicBezTo>
                    <a:pt x="130" y="284"/>
                    <a:pt x="146" y="286"/>
                    <a:pt x="161" y="286"/>
                  </a:cubicBezTo>
                  <a:cubicBezTo>
                    <a:pt x="228" y="286"/>
                    <a:pt x="278" y="245"/>
                    <a:pt x="297" y="189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6"/>
            <p:cNvSpPr/>
            <p:nvPr/>
          </p:nvSpPr>
          <p:spPr>
            <a:xfrm>
              <a:off x="6868300" y="174432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11" y="0"/>
                  </a:moveTo>
                  <a:cubicBezTo>
                    <a:pt x="69" y="0"/>
                    <a:pt x="19" y="41"/>
                    <a:pt x="0" y="98"/>
                  </a:cubicBezTo>
                  <a:cubicBezTo>
                    <a:pt x="0" y="143"/>
                    <a:pt x="23" y="212"/>
                    <a:pt x="92" y="235"/>
                  </a:cubicBezTo>
                  <a:cubicBezTo>
                    <a:pt x="137" y="235"/>
                    <a:pt x="206" y="212"/>
                    <a:pt x="228" y="143"/>
                  </a:cubicBezTo>
                  <a:cubicBezTo>
                    <a:pt x="251" y="75"/>
                    <a:pt x="206" y="29"/>
                    <a:pt x="137" y="6"/>
                  </a:cubicBezTo>
                  <a:cubicBezTo>
                    <a:pt x="129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6"/>
            <p:cNvSpPr/>
            <p:nvPr/>
          </p:nvSpPr>
          <p:spPr>
            <a:xfrm>
              <a:off x="6243450" y="1783175"/>
              <a:ext cx="10875" cy="6400"/>
            </a:xfrm>
            <a:custGeom>
              <a:avLst/>
              <a:gdLst/>
              <a:ahLst/>
              <a:cxnLst/>
              <a:rect l="l" t="t" r="r" b="b"/>
              <a:pathLst>
                <a:path w="435" h="256" extrusionOk="0">
                  <a:moveTo>
                    <a:pt x="209" y="0"/>
                  </a:moveTo>
                  <a:cubicBezTo>
                    <a:pt x="115" y="0"/>
                    <a:pt x="40" y="65"/>
                    <a:pt x="1" y="164"/>
                  </a:cubicBezTo>
                  <a:lnTo>
                    <a:pt x="389" y="256"/>
                  </a:lnTo>
                  <a:cubicBezTo>
                    <a:pt x="434" y="141"/>
                    <a:pt x="366" y="27"/>
                    <a:pt x="252" y="4"/>
                  </a:cubicBezTo>
                  <a:cubicBezTo>
                    <a:pt x="237" y="2"/>
                    <a:pt x="222" y="0"/>
                    <a:pt x="20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6"/>
            <p:cNvSpPr/>
            <p:nvPr/>
          </p:nvSpPr>
          <p:spPr>
            <a:xfrm>
              <a:off x="5840575" y="1121200"/>
              <a:ext cx="8025" cy="7700"/>
            </a:xfrm>
            <a:custGeom>
              <a:avLst/>
              <a:gdLst/>
              <a:ahLst/>
              <a:cxnLst/>
              <a:rect l="l" t="t" r="r" b="b"/>
              <a:pathLst>
                <a:path w="321" h="308" extrusionOk="0">
                  <a:moveTo>
                    <a:pt x="161" y="0"/>
                  </a:moveTo>
                  <a:cubicBezTo>
                    <a:pt x="93" y="0"/>
                    <a:pt x="43" y="45"/>
                    <a:pt x="24" y="120"/>
                  </a:cubicBezTo>
                  <a:cubicBezTo>
                    <a:pt x="1" y="189"/>
                    <a:pt x="47" y="280"/>
                    <a:pt x="138" y="303"/>
                  </a:cubicBezTo>
                  <a:cubicBezTo>
                    <a:pt x="147" y="306"/>
                    <a:pt x="157" y="307"/>
                    <a:pt x="166" y="307"/>
                  </a:cubicBezTo>
                  <a:cubicBezTo>
                    <a:pt x="230" y="307"/>
                    <a:pt x="301" y="248"/>
                    <a:pt x="320" y="189"/>
                  </a:cubicBezTo>
                  <a:cubicBezTo>
                    <a:pt x="320" y="97"/>
                    <a:pt x="275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6"/>
            <p:cNvSpPr/>
            <p:nvPr/>
          </p:nvSpPr>
          <p:spPr>
            <a:xfrm>
              <a:off x="5744725" y="102875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0"/>
                    <a:pt x="114" y="303"/>
                  </a:cubicBezTo>
                  <a:cubicBezTo>
                    <a:pt x="127" y="306"/>
                    <a:pt x="139" y="308"/>
                    <a:pt x="151" y="308"/>
                  </a:cubicBezTo>
                  <a:cubicBezTo>
                    <a:pt x="228" y="308"/>
                    <a:pt x="297" y="248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6"/>
            <p:cNvSpPr/>
            <p:nvPr/>
          </p:nvSpPr>
          <p:spPr>
            <a:xfrm>
              <a:off x="6021475" y="132267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15" y="0"/>
                  </a:moveTo>
                  <a:cubicBezTo>
                    <a:pt x="132" y="0"/>
                    <a:pt x="43" y="62"/>
                    <a:pt x="23" y="141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5" y="373"/>
                    <a:pt x="191" y="375"/>
                    <a:pt x="207" y="375"/>
                  </a:cubicBezTo>
                  <a:cubicBezTo>
                    <a:pt x="287" y="375"/>
                    <a:pt x="369" y="328"/>
                    <a:pt x="389" y="233"/>
                  </a:cubicBezTo>
                  <a:cubicBezTo>
                    <a:pt x="411" y="141"/>
                    <a:pt x="366" y="27"/>
                    <a:pt x="252" y="4"/>
                  </a:cubicBezTo>
                  <a:cubicBezTo>
                    <a:pt x="240" y="1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6"/>
            <p:cNvSpPr/>
            <p:nvPr/>
          </p:nvSpPr>
          <p:spPr>
            <a:xfrm>
              <a:off x="5918750" y="1214250"/>
              <a:ext cx="9175" cy="8800"/>
            </a:xfrm>
            <a:custGeom>
              <a:avLst/>
              <a:gdLst/>
              <a:ahLst/>
              <a:cxnLst/>
              <a:rect l="l" t="t" r="r" b="b"/>
              <a:pathLst>
                <a:path w="367" h="352" extrusionOk="0">
                  <a:moveTo>
                    <a:pt x="193" y="0"/>
                  </a:moveTo>
                  <a:cubicBezTo>
                    <a:pt x="115" y="0"/>
                    <a:pt x="44" y="62"/>
                    <a:pt x="24" y="142"/>
                  </a:cubicBezTo>
                  <a:cubicBezTo>
                    <a:pt x="1" y="233"/>
                    <a:pt x="47" y="324"/>
                    <a:pt x="138" y="347"/>
                  </a:cubicBezTo>
                  <a:cubicBezTo>
                    <a:pt x="150" y="350"/>
                    <a:pt x="162" y="351"/>
                    <a:pt x="174" y="351"/>
                  </a:cubicBezTo>
                  <a:cubicBezTo>
                    <a:pt x="252" y="351"/>
                    <a:pt x="323" y="289"/>
                    <a:pt x="343" y="210"/>
                  </a:cubicBezTo>
                  <a:cubicBezTo>
                    <a:pt x="366" y="119"/>
                    <a:pt x="298" y="27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6"/>
            <p:cNvSpPr/>
            <p:nvPr/>
          </p:nvSpPr>
          <p:spPr>
            <a:xfrm>
              <a:off x="6280550" y="177860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4" y="0"/>
                    <a:pt x="43" y="63"/>
                    <a:pt x="23" y="142"/>
                  </a:cubicBezTo>
                  <a:cubicBezTo>
                    <a:pt x="0" y="233"/>
                    <a:pt x="69" y="324"/>
                    <a:pt x="160" y="347"/>
                  </a:cubicBezTo>
                  <a:cubicBezTo>
                    <a:pt x="169" y="350"/>
                    <a:pt x="179" y="352"/>
                    <a:pt x="189" y="352"/>
                  </a:cubicBezTo>
                  <a:cubicBezTo>
                    <a:pt x="257" y="352"/>
                    <a:pt x="346" y="290"/>
                    <a:pt x="365" y="210"/>
                  </a:cubicBezTo>
                  <a:cubicBezTo>
                    <a:pt x="388" y="119"/>
                    <a:pt x="320" y="28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6"/>
            <p:cNvSpPr/>
            <p:nvPr/>
          </p:nvSpPr>
          <p:spPr>
            <a:xfrm>
              <a:off x="5959275" y="14321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1" y="144"/>
                    <a:pt x="46" y="190"/>
                    <a:pt x="92" y="212"/>
                  </a:cubicBezTo>
                  <a:cubicBezTo>
                    <a:pt x="104" y="217"/>
                    <a:pt x="117" y="218"/>
                    <a:pt x="129" y="218"/>
                  </a:cubicBezTo>
                  <a:cubicBezTo>
                    <a:pt x="183" y="218"/>
                    <a:pt x="229" y="181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6"/>
            <p:cNvSpPr/>
            <p:nvPr/>
          </p:nvSpPr>
          <p:spPr>
            <a:xfrm>
              <a:off x="5970125" y="14226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1"/>
                  </a:moveTo>
                  <a:cubicBezTo>
                    <a:pt x="92" y="1"/>
                    <a:pt x="23" y="24"/>
                    <a:pt x="23" y="92"/>
                  </a:cubicBezTo>
                  <a:cubicBezTo>
                    <a:pt x="0" y="161"/>
                    <a:pt x="46" y="229"/>
                    <a:pt x="92" y="252"/>
                  </a:cubicBezTo>
                  <a:cubicBezTo>
                    <a:pt x="104" y="256"/>
                    <a:pt x="116" y="258"/>
                    <a:pt x="128" y="258"/>
                  </a:cubicBezTo>
                  <a:cubicBezTo>
                    <a:pt x="183" y="258"/>
                    <a:pt x="232" y="217"/>
                    <a:pt x="251" y="161"/>
                  </a:cubicBezTo>
                  <a:cubicBezTo>
                    <a:pt x="274" y="92"/>
                    <a:pt x="228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6"/>
            <p:cNvSpPr/>
            <p:nvPr/>
          </p:nvSpPr>
          <p:spPr>
            <a:xfrm>
              <a:off x="6725625" y="1401950"/>
              <a:ext cx="10875" cy="9400"/>
            </a:xfrm>
            <a:custGeom>
              <a:avLst/>
              <a:gdLst/>
              <a:ahLst/>
              <a:cxnLst/>
              <a:rect l="l" t="t" r="r" b="b"/>
              <a:pathLst>
                <a:path w="435" h="376" extrusionOk="0">
                  <a:moveTo>
                    <a:pt x="220" y="0"/>
                  </a:moveTo>
                  <a:cubicBezTo>
                    <a:pt x="132" y="0"/>
                    <a:pt x="66" y="48"/>
                    <a:pt x="47" y="143"/>
                  </a:cubicBezTo>
                  <a:cubicBezTo>
                    <a:pt x="1" y="234"/>
                    <a:pt x="69" y="349"/>
                    <a:pt x="161" y="371"/>
                  </a:cubicBezTo>
                  <a:cubicBezTo>
                    <a:pt x="176" y="374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4"/>
                  </a:cubicBezTo>
                  <a:cubicBezTo>
                    <a:pt x="435" y="120"/>
                    <a:pt x="366" y="29"/>
                    <a:pt x="275" y="6"/>
                  </a:cubicBezTo>
                  <a:cubicBezTo>
                    <a:pt x="256" y="2"/>
                    <a:pt x="237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6"/>
            <p:cNvSpPr/>
            <p:nvPr/>
          </p:nvSpPr>
          <p:spPr>
            <a:xfrm>
              <a:off x="6704525" y="16855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6" y="1"/>
                  </a:moveTo>
                  <a:cubicBezTo>
                    <a:pt x="132" y="1"/>
                    <a:pt x="65" y="48"/>
                    <a:pt x="46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5" y="353"/>
                    <a:pt x="191" y="354"/>
                    <a:pt x="207" y="354"/>
                  </a:cubicBezTo>
                  <a:cubicBezTo>
                    <a:pt x="287" y="354"/>
                    <a:pt x="369" y="307"/>
                    <a:pt x="388" y="212"/>
                  </a:cubicBezTo>
                  <a:cubicBezTo>
                    <a:pt x="411" y="120"/>
                    <a:pt x="343" y="29"/>
                    <a:pt x="251" y="6"/>
                  </a:cubicBezTo>
                  <a:cubicBezTo>
                    <a:pt x="236" y="3"/>
                    <a:pt x="221" y="1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6"/>
            <p:cNvSpPr/>
            <p:nvPr/>
          </p:nvSpPr>
          <p:spPr>
            <a:xfrm>
              <a:off x="6188100" y="151895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1"/>
                  </a:moveTo>
                  <a:cubicBezTo>
                    <a:pt x="137" y="1"/>
                    <a:pt x="63" y="63"/>
                    <a:pt x="23" y="142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195" y="396"/>
                    <a:pt x="207" y="398"/>
                    <a:pt x="220" y="398"/>
                  </a:cubicBezTo>
                  <a:cubicBezTo>
                    <a:pt x="303" y="398"/>
                    <a:pt x="391" y="336"/>
                    <a:pt x="411" y="256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6"/>
            <p:cNvSpPr/>
            <p:nvPr/>
          </p:nvSpPr>
          <p:spPr>
            <a:xfrm>
              <a:off x="6388400" y="15909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0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2" y="255"/>
                    <a:pt x="132" y="257"/>
                    <a:pt x="142" y="257"/>
                  </a:cubicBezTo>
                  <a:cubicBezTo>
                    <a:pt x="189" y="257"/>
                    <a:pt x="251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6"/>
            <p:cNvSpPr/>
            <p:nvPr/>
          </p:nvSpPr>
          <p:spPr>
            <a:xfrm>
              <a:off x="6388400" y="1611975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7"/>
                    <a:pt x="214" y="399"/>
                    <a:pt x="230" y="399"/>
                  </a:cubicBezTo>
                  <a:cubicBezTo>
                    <a:pt x="310" y="399"/>
                    <a:pt x="392" y="351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6"/>
            <p:cNvSpPr/>
            <p:nvPr/>
          </p:nvSpPr>
          <p:spPr>
            <a:xfrm>
              <a:off x="6497375" y="1253000"/>
              <a:ext cx="6875" cy="5900"/>
            </a:xfrm>
            <a:custGeom>
              <a:avLst/>
              <a:gdLst/>
              <a:ahLst/>
              <a:cxnLst/>
              <a:rect l="l" t="t" r="r" b="b"/>
              <a:pathLst>
                <a:path w="275" h="236" extrusionOk="0">
                  <a:moveTo>
                    <a:pt x="134" y="1"/>
                  </a:moveTo>
                  <a:cubicBezTo>
                    <a:pt x="91" y="1"/>
                    <a:pt x="42" y="38"/>
                    <a:pt x="24" y="75"/>
                  </a:cubicBezTo>
                  <a:cubicBezTo>
                    <a:pt x="1" y="144"/>
                    <a:pt x="46" y="212"/>
                    <a:pt x="115" y="235"/>
                  </a:cubicBezTo>
                  <a:cubicBezTo>
                    <a:pt x="161" y="235"/>
                    <a:pt x="229" y="212"/>
                    <a:pt x="252" y="144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6"/>
            <p:cNvSpPr/>
            <p:nvPr/>
          </p:nvSpPr>
          <p:spPr>
            <a:xfrm>
              <a:off x="6746750" y="1478400"/>
              <a:ext cx="9150" cy="8325"/>
            </a:xfrm>
            <a:custGeom>
              <a:avLst/>
              <a:gdLst/>
              <a:ahLst/>
              <a:cxnLst/>
              <a:rect l="l" t="t" r="r" b="b"/>
              <a:pathLst>
                <a:path w="366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30"/>
                    <a:pt x="229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6"/>
            <p:cNvSpPr/>
            <p:nvPr/>
          </p:nvSpPr>
          <p:spPr>
            <a:xfrm>
              <a:off x="6710800" y="164275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5" y="1"/>
                  </a:moveTo>
                  <a:cubicBezTo>
                    <a:pt x="85" y="1"/>
                    <a:pt x="23" y="41"/>
                    <a:pt x="23" y="98"/>
                  </a:cubicBezTo>
                  <a:cubicBezTo>
                    <a:pt x="0" y="189"/>
                    <a:pt x="46" y="258"/>
                    <a:pt x="115" y="280"/>
                  </a:cubicBezTo>
                  <a:cubicBezTo>
                    <a:pt x="126" y="284"/>
                    <a:pt x="139" y="286"/>
                    <a:pt x="151" y="286"/>
                  </a:cubicBezTo>
                  <a:cubicBezTo>
                    <a:pt x="212" y="286"/>
                    <a:pt x="278" y="242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1"/>
                    <a:pt x="14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6"/>
            <p:cNvSpPr/>
            <p:nvPr/>
          </p:nvSpPr>
          <p:spPr>
            <a:xfrm>
              <a:off x="6239450" y="1672575"/>
              <a:ext cx="8025" cy="755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206" y="0"/>
                  </a:moveTo>
                  <a:cubicBezTo>
                    <a:pt x="138" y="0"/>
                    <a:pt x="46" y="46"/>
                    <a:pt x="24" y="114"/>
                  </a:cubicBezTo>
                  <a:cubicBezTo>
                    <a:pt x="1" y="183"/>
                    <a:pt x="46" y="274"/>
                    <a:pt x="138" y="297"/>
                  </a:cubicBezTo>
                  <a:cubicBezTo>
                    <a:pt x="147" y="300"/>
                    <a:pt x="156" y="302"/>
                    <a:pt x="166" y="302"/>
                  </a:cubicBezTo>
                  <a:cubicBezTo>
                    <a:pt x="229" y="302"/>
                    <a:pt x="297" y="242"/>
                    <a:pt x="297" y="183"/>
                  </a:cubicBezTo>
                  <a:cubicBezTo>
                    <a:pt x="320" y="114"/>
                    <a:pt x="275" y="23"/>
                    <a:pt x="2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6"/>
            <p:cNvSpPr/>
            <p:nvPr/>
          </p:nvSpPr>
          <p:spPr>
            <a:xfrm>
              <a:off x="6507075" y="1246725"/>
              <a:ext cx="11450" cy="10250"/>
            </a:xfrm>
            <a:custGeom>
              <a:avLst/>
              <a:gdLst/>
              <a:ahLst/>
              <a:cxnLst/>
              <a:rect l="l" t="t" r="r" b="b"/>
              <a:pathLst>
                <a:path w="458" h="410" extrusionOk="0">
                  <a:moveTo>
                    <a:pt x="218" y="1"/>
                  </a:moveTo>
                  <a:cubicBezTo>
                    <a:pt x="125" y="1"/>
                    <a:pt x="43" y="49"/>
                    <a:pt x="24" y="144"/>
                  </a:cubicBezTo>
                  <a:cubicBezTo>
                    <a:pt x="1" y="258"/>
                    <a:pt x="69" y="372"/>
                    <a:pt x="161" y="395"/>
                  </a:cubicBezTo>
                  <a:cubicBezTo>
                    <a:pt x="185" y="404"/>
                    <a:pt x="209" y="409"/>
                    <a:pt x="233" y="409"/>
                  </a:cubicBezTo>
                  <a:cubicBezTo>
                    <a:pt x="319" y="409"/>
                    <a:pt x="394" y="348"/>
                    <a:pt x="412" y="258"/>
                  </a:cubicBezTo>
                  <a:cubicBezTo>
                    <a:pt x="457" y="144"/>
                    <a:pt x="389" y="30"/>
                    <a:pt x="275" y="7"/>
                  </a:cubicBezTo>
                  <a:cubicBezTo>
                    <a:pt x="256" y="3"/>
                    <a:pt x="237" y="1"/>
                    <a:pt x="21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6"/>
            <p:cNvSpPr/>
            <p:nvPr/>
          </p:nvSpPr>
          <p:spPr>
            <a:xfrm>
              <a:off x="5658550" y="16062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6"/>
                    <a:pt x="46" y="235"/>
                    <a:pt x="115" y="258"/>
                  </a:cubicBezTo>
                  <a:cubicBezTo>
                    <a:pt x="131" y="262"/>
                    <a:pt x="146" y="264"/>
                    <a:pt x="161" y="264"/>
                  </a:cubicBezTo>
                  <a:cubicBezTo>
                    <a:pt x="228" y="264"/>
                    <a:pt x="274" y="223"/>
                    <a:pt x="274" y="166"/>
                  </a:cubicBezTo>
                  <a:cubicBezTo>
                    <a:pt x="297" y="98"/>
                    <a:pt x="252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6"/>
            <p:cNvSpPr/>
            <p:nvPr/>
          </p:nvSpPr>
          <p:spPr>
            <a:xfrm>
              <a:off x="6769000" y="155787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5"/>
                  </a:cubicBezTo>
                  <a:cubicBezTo>
                    <a:pt x="1" y="183"/>
                    <a:pt x="46" y="252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6"/>
            <p:cNvSpPr/>
            <p:nvPr/>
          </p:nvSpPr>
          <p:spPr>
            <a:xfrm>
              <a:off x="6642325" y="148355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60" y="326"/>
                  </a:cubicBezTo>
                  <a:cubicBezTo>
                    <a:pt x="172" y="329"/>
                    <a:pt x="184" y="330"/>
                    <a:pt x="196" y="330"/>
                  </a:cubicBezTo>
                  <a:cubicBezTo>
                    <a:pt x="269" y="330"/>
                    <a:pt x="323" y="271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6"/>
            <p:cNvSpPr/>
            <p:nvPr/>
          </p:nvSpPr>
          <p:spPr>
            <a:xfrm>
              <a:off x="6686250" y="1541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3" y="41"/>
                    <a:pt x="24" y="98"/>
                  </a:cubicBezTo>
                  <a:cubicBezTo>
                    <a:pt x="1" y="166"/>
                    <a:pt x="47" y="235"/>
                    <a:pt x="115" y="258"/>
                  </a:cubicBezTo>
                  <a:cubicBezTo>
                    <a:pt x="184" y="258"/>
                    <a:pt x="252" y="235"/>
                    <a:pt x="275" y="166"/>
                  </a:cubicBezTo>
                  <a:cubicBezTo>
                    <a:pt x="275" y="98"/>
                    <a:pt x="229" y="29"/>
                    <a:pt x="184" y="7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6"/>
            <p:cNvSpPr/>
            <p:nvPr/>
          </p:nvSpPr>
          <p:spPr>
            <a:xfrm>
              <a:off x="5208900" y="94217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60" y="0"/>
                  </a:moveTo>
                  <a:cubicBezTo>
                    <a:pt x="92" y="0"/>
                    <a:pt x="23" y="23"/>
                    <a:pt x="0" y="91"/>
                  </a:cubicBezTo>
                  <a:cubicBezTo>
                    <a:pt x="0" y="160"/>
                    <a:pt x="23" y="228"/>
                    <a:pt x="92" y="228"/>
                  </a:cubicBezTo>
                  <a:cubicBezTo>
                    <a:pt x="104" y="232"/>
                    <a:pt x="116" y="234"/>
                    <a:pt x="128" y="234"/>
                  </a:cubicBezTo>
                  <a:cubicBezTo>
                    <a:pt x="182" y="234"/>
                    <a:pt x="228" y="193"/>
                    <a:pt x="228" y="137"/>
                  </a:cubicBezTo>
                  <a:cubicBezTo>
                    <a:pt x="251" y="91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6"/>
            <p:cNvSpPr/>
            <p:nvPr/>
          </p:nvSpPr>
          <p:spPr>
            <a:xfrm>
              <a:off x="6297100" y="10025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5" y="291"/>
                    <a:pt x="365" y="212"/>
                  </a:cubicBezTo>
                  <a:cubicBezTo>
                    <a:pt x="388" y="121"/>
                    <a:pt x="320" y="29"/>
                    <a:pt x="228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6"/>
            <p:cNvSpPr/>
            <p:nvPr/>
          </p:nvSpPr>
          <p:spPr>
            <a:xfrm>
              <a:off x="6605225" y="1625625"/>
              <a:ext cx="10875" cy="9425"/>
            </a:xfrm>
            <a:custGeom>
              <a:avLst/>
              <a:gdLst/>
              <a:ahLst/>
              <a:cxnLst/>
              <a:rect l="l" t="t" r="r" b="b"/>
              <a:pathLst>
                <a:path w="435" h="377" extrusionOk="0">
                  <a:moveTo>
                    <a:pt x="220" y="1"/>
                  </a:moveTo>
                  <a:cubicBezTo>
                    <a:pt x="131" y="1"/>
                    <a:pt x="62" y="49"/>
                    <a:pt x="24" y="144"/>
                  </a:cubicBezTo>
                  <a:cubicBezTo>
                    <a:pt x="1" y="235"/>
                    <a:pt x="69" y="349"/>
                    <a:pt x="161" y="372"/>
                  </a:cubicBezTo>
                  <a:cubicBezTo>
                    <a:pt x="176" y="375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5"/>
                  </a:cubicBezTo>
                  <a:cubicBezTo>
                    <a:pt x="434" y="121"/>
                    <a:pt x="366" y="30"/>
                    <a:pt x="275" y="7"/>
                  </a:cubicBezTo>
                  <a:cubicBezTo>
                    <a:pt x="256" y="3"/>
                    <a:pt x="237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6"/>
            <p:cNvSpPr/>
            <p:nvPr/>
          </p:nvSpPr>
          <p:spPr>
            <a:xfrm>
              <a:off x="6144150" y="659550"/>
              <a:ext cx="6875" cy="5875"/>
            </a:xfrm>
            <a:custGeom>
              <a:avLst/>
              <a:gdLst/>
              <a:ahLst/>
              <a:cxnLst/>
              <a:rect l="l" t="t" r="r" b="b"/>
              <a:pathLst>
                <a:path w="275" h="235" extrusionOk="0">
                  <a:moveTo>
                    <a:pt x="134" y="0"/>
                  </a:moveTo>
                  <a:cubicBezTo>
                    <a:pt x="91" y="0"/>
                    <a:pt x="42" y="38"/>
                    <a:pt x="24" y="75"/>
                  </a:cubicBezTo>
                  <a:cubicBezTo>
                    <a:pt x="1" y="143"/>
                    <a:pt x="47" y="212"/>
                    <a:pt x="115" y="235"/>
                  </a:cubicBezTo>
                  <a:cubicBezTo>
                    <a:pt x="184" y="235"/>
                    <a:pt x="229" y="212"/>
                    <a:pt x="252" y="143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2"/>
                    <a:pt x="143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6"/>
            <p:cNvSpPr/>
            <p:nvPr/>
          </p:nvSpPr>
          <p:spPr>
            <a:xfrm>
              <a:off x="6129900" y="173295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4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8" y="312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6"/>
            <p:cNvSpPr/>
            <p:nvPr/>
          </p:nvSpPr>
          <p:spPr>
            <a:xfrm>
              <a:off x="6334750" y="1800275"/>
              <a:ext cx="9725" cy="5850"/>
            </a:xfrm>
            <a:custGeom>
              <a:avLst/>
              <a:gdLst/>
              <a:ahLst/>
              <a:cxnLst/>
              <a:rect l="l" t="t" r="r" b="b"/>
              <a:pathLst>
                <a:path w="389" h="234" extrusionOk="0">
                  <a:moveTo>
                    <a:pt x="193" y="1"/>
                  </a:moveTo>
                  <a:cubicBezTo>
                    <a:pt x="114" y="1"/>
                    <a:pt x="40" y="63"/>
                    <a:pt x="1" y="142"/>
                  </a:cubicBezTo>
                  <a:lnTo>
                    <a:pt x="366" y="233"/>
                  </a:lnTo>
                  <a:cubicBezTo>
                    <a:pt x="389" y="142"/>
                    <a:pt x="343" y="51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6"/>
            <p:cNvSpPr/>
            <p:nvPr/>
          </p:nvSpPr>
          <p:spPr>
            <a:xfrm>
              <a:off x="6152150" y="1748875"/>
              <a:ext cx="6300" cy="3600"/>
            </a:xfrm>
            <a:custGeom>
              <a:avLst/>
              <a:gdLst/>
              <a:ahLst/>
              <a:cxnLst/>
              <a:rect l="l" t="t" r="r" b="b"/>
              <a:pathLst>
                <a:path w="252" h="144" extrusionOk="0">
                  <a:moveTo>
                    <a:pt x="101" y="1"/>
                  </a:moveTo>
                  <a:cubicBezTo>
                    <a:pt x="47" y="1"/>
                    <a:pt x="0" y="42"/>
                    <a:pt x="0" y="98"/>
                  </a:cubicBezTo>
                  <a:lnTo>
                    <a:pt x="229" y="144"/>
                  </a:lnTo>
                  <a:cubicBezTo>
                    <a:pt x="252" y="75"/>
                    <a:pt x="206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6"/>
            <p:cNvSpPr/>
            <p:nvPr/>
          </p:nvSpPr>
          <p:spPr>
            <a:xfrm>
              <a:off x="6308500" y="17762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2" y="1"/>
                  </a:moveTo>
                  <a:cubicBezTo>
                    <a:pt x="69" y="1"/>
                    <a:pt x="19" y="42"/>
                    <a:pt x="1" y="98"/>
                  </a:cubicBezTo>
                  <a:cubicBezTo>
                    <a:pt x="1" y="144"/>
                    <a:pt x="23" y="212"/>
                    <a:pt x="92" y="212"/>
                  </a:cubicBezTo>
                  <a:cubicBezTo>
                    <a:pt x="109" y="218"/>
                    <a:pt x="125" y="221"/>
                    <a:pt x="139" y="221"/>
                  </a:cubicBezTo>
                  <a:cubicBezTo>
                    <a:pt x="182" y="221"/>
                    <a:pt x="212" y="195"/>
                    <a:pt x="229" y="144"/>
                  </a:cubicBezTo>
                  <a:cubicBezTo>
                    <a:pt x="252" y="75"/>
                    <a:pt x="206" y="29"/>
                    <a:pt x="138" y="7"/>
                  </a:cubicBezTo>
                  <a:cubicBezTo>
                    <a:pt x="129" y="3"/>
                    <a:pt x="121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6"/>
            <p:cNvSpPr/>
            <p:nvPr/>
          </p:nvSpPr>
          <p:spPr>
            <a:xfrm>
              <a:off x="6458000" y="178825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206" y="281"/>
                    <a:pt x="275" y="258"/>
                    <a:pt x="298" y="167"/>
                  </a:cubicBezTo>
                  <a:cubicBezTo>
                    <a:pt x="298" y="98"/>
                    <a:pt x="275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6"/>
            <p:cNvSpPr/>
            <p:nvPr/>
          </p:nvSpPr>
          <p:spPr>
            <a:xfrm>
              <a:off x="6065425" y="170887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00" y="1"/>
                  </a:moveTo>
                  <a:cubicBezTo>
                    <a:pt x="61" y="1"/>
                    <a:pt x="23" y="26"/>
                    <a:pt x="23" y="78"/>
                  </a:cubicBezTo>
                  <a:cubicBezTo>
                    <a:pt x="0" y="123"/>
                    <a:pt x="23" y="192"/>
                    <a:pt x="91" y="215"/>
                  </a:cubicBezTo>
                  <a:cubicBezTo>
                    <a:pt x="137" y="215"/>
                    <a:pt x="205" y="192"/>
                    <a:pt x="228" y="123"/>
                  </a:cubicBezTo>
                  <a:cubicBezTo>
                    <a:pt x="228" y="78"/>
                    <a:pt x="205" y="9"/>
                    <a:pt x="137" y="9"/>
                  </a:cubicBezTo>
                  <a:cubicBezTo>
                    <a:pt x="126" y="3"/>
                    <a:pt x="113" y="1"/>
                    <a:pt x="10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6"/>
            <p:cNvSpPr/>
            <p:nvPr/>
          </p:nvSpPr>
          <p:spPr>
            <a:xfrm>
              <a:off x="6416350" y="1817925"/>
              <a:ext cx="8575" cy="4750"/>
            </a:xfrm>
            <a:custGeom>
              <a:avLst/>
              <a:gdLst/>
              <a:ahLst/>
              <a:cxnLst/>
              <a:rect l="l" t="t" r="r" b="b"/>
              <a:pathLst>
                <a:path w="343" h="190" extrusionOk="0">
                  <a:moveTo>
                    <a:pt x="159" y="1"/>
                  </a:moveTo>
                  <a:cubicBezTo>
                    <a:pt x="85" y="1"/>
                    <a:pt x="19" y="45"/>
                    <a:pt x="1" y="121"/>
                  </a:cubicBezTo>
                  <a:lnTo>
                    <a:pt x="320" y="189"/>
                  </a:lnTo>
                  <a:cubicBezTo>
                    <a:pt x="343" y="121"/>
                    <a:pt x="274" y="30"/>
                    <a:pt x="206" y="7"/>
                  </a:cubicBezTo>
                  <a:cubicBezTo>
                    <a:pt x="190" y="3"/>
                    <a:pt x="175" y="1"/>
                    <a:pt x="15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6"/>
            <p:cNvSpPr/>
            <p:nvPr/>
          </p:nvSpPr>
          <p:spPr>
            <a:xfrm>
              <a:off x="6369000" y="1797975"/>
              <a:ext cx="9725" cy="5875"/>
            </a:xfrm>
            <a:custGeom>
              <a:avLst/>
              <a:gdLst/>
              <a:ahLst/>
              <a:cxnLst/>
              <a:rect l="l" t="t" r="r" b="b"/>
              <a:pathLst>
                <a:path w="389" h="235" extrusionOk="0">
                  <a:moveTo>
                    <a:pt x="173" y="0"/>
                  </a:moveTo>
                  <a:cubicBezTo>
                    <a:pt x="86" y="0"/>
                    <a:pt x="19" y="48"/>
                    <a:pt x="0" y="143"/>
                  </a:cubicBezTo>
                  <a:lnTo>
                    <a:pt x="365" y="234"/>
                  </a:lnTo>
                  <a:cubicBezTo>
                    <a:pt x="388" y="120"/>
                    <a:pt x="320" y="29"/>
                    <a:pt x="228" y="6"/>
                  </a:cubicBezTo>
                  <a:cubicBezTo>
                    <a:pt x="209" y="2"/>
                    <a:pt x="191" y="0"/>
                    <a:pt x="17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6"/>
            <p:cNvSpPr/>
            <p:nvPr/>
          </p:nvSpPr>
          <p:spPr>
            <a:xfrm>
              <a:off x="6354150" y="1796825"/>
              <a:ext cx="8025" cy="4725"/>
            </a:xfrm>
            <a:custGeom>
              <a:avLst/>
              <a:gdLst/>
              <a:ahLst/>
              <a:cxnLst/>
              <a:rect l="l" t="t" r="r" b="b"/>
              <a:pathLst>
                <a:path w="321" h="189" extrusionOk="0">
                  <a:moveTo>
                    <a:pt x="146" y="0"/>
                  </a:moveTo>
                  <a:cubicBezTo>
                    <a:pt x="85" y="0"/>
                    <a:pt x="20" y="45"/>
                    <a:pt x="1" y="120"/>
                  </a:cubicBezTo>
                  <a:lnTo>
                    <a:pt x="297" y="189"/>
                  </a:lnTo>
                  <a:cubicBezTo>
                    <a:pt x="320" y="98"/>
                    <a:pt x="275" y="29"/>
                    <a:pt x="183" y="6"/>
                  </a:cubicBezTo>
                  <a:cubicBezTo>
                    <a:pt x="171" y="2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6"/>
            <p:cNvSpPr/>
            <p:nvPr/>
          </p:nvSpPr>
          <p:spPr>
            <a:xfrm>
              <a:off x="6318775" y="1694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89"/>
                    <a:pt x="46" y="258"/>
                    <a:pt x="137" y="281"/>
                  </a:cubicBezTo>
                  <a:cubicBezTo>
                    <a:pt x="150" y="285"/>
                    <a:pt x="162" y="287"/>
                    <a:pt x="175" y="287"/>
                  </a:cubicBezTo>
                  <a:cubicBezTo>
                    <a:pt x="236" y="287"/>
                    <a:pt x="301" y="246"/>
                    <a:pt x="320" y="189"/>
                  </a:cubicBezTo>
                  <a:cubicBezTo>
                    <a:pt x="320" y="98"/>
                    <a:pt x="274" y="30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6"/>
            <p:cNvSpPr/>
            <p:nvPr/>
          </p:nvSpPr>
          <p:spPr>
            <a:xfrm>
              <a:off x="6613225" y="16929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1"/>
                    <a:pt x="46" y="303"/>
                    <a:pt x="137" y="326"/>
                  </a:cubicBezTo>
                  <a:cubicBezTo>
                    <a:pt x="150" y="329"/>
                    <a:pt x="162" y="330"/>
                    <a:pt x="174" y="330"/>
                  </a:cubicBezTo>
                  <a:cubicBezTo>
                    <a:pt x="252" y="330"/>
                    <a:pt x="323" y="271"/>
                    <a:pt x="343" y="211"/>
                  </a:cubicBezTo>
                  <a:cubicBezTo>
                    <a:pt x="366" y="120"/>
                    <a:pt x="297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6"/>
            <p:cNvSpPr/>
            <p:nvPr/>
          </p:nvSpPr>
          <p:spPr>
            <a:xfrm>
              <a:off x="6205800" y="1687825"/>
              <a:ext cx="6300" cy="6025"/>
            </a:xfrm>
            <a:custGeom>
              <a:avLst/>
              <a:gdLst/>
              <a:ahLst/>
              <a:cxnLst/>
              <a:rect l="l" t="t" r="r" b="b"/>
              <a:pathLst>
                <a:path w="252" h="241" extrusionOk="0">
                  <a:moveTo>
                    <a:pt x="122" y="1"/>
                  </a:moveTo>
                  <a:cubicBezTo>
                    <a:pt x="68" y="1"/>
                    <a:pt x="19" y="38"/>
                    <a:pt x="0" y="75"/>
                  </a:cubicBezTo>
                  <a:cubicBezTo>
                    <a:pt x="0" y="144"/>
                    <a:pt x="23" y="212"/>
                    <a:pt x="91" y="235"/>
                  </a:cubicBezTo>
                  <a:cubicBezTo>
                    <a:pt x="103" y="239"/>
                    <a:pt x="116" y="241"/>
                    <a:pt x="127" y="241"/>
                  </a:cubicBezTo>
                  <a:cubicBezTo>
                    <a:pt x="183" y="241"/>
                    <a:pt x="232" y="200"/>
                    <a:pt x="251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6"/>
            <p:cNvSpPr/>
            <p:nvPr/>
          </p:nvSpPr>
          <p:spPr>
            <a:xfrm>
              <a:off x="5923325" y="153047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60" y="1"/>
                  </a:moveTo>
                  <a:cubicBezTo>
                    <a:pt x="92" y="1"/>
                    <a:pt x="46" y="24"/>
                    <a:pt x="23" y="92"/>
                  </a:cubicBezTo>
                  <a:cubicBezTo>
                    <a:pt x="1" y="161"/>
                    <a:pt x="46" y="206"/>
                    <a:pt x="115" y="229"/>
                  </a:cubicBezTo>
                  <a:cubicBezTo>
                    <a:pt x="123" y="233"/>
                    <a:pt x="132" y="235"/>
                    <a:pt x="141" y="235"/>
                  </a:cubicBezTo>
                  <a:cubicBezTo>
                    <a:pt x="183" y="235"/>
                    <a:pt x="233" y="194"/>
                    <a:pt x="252" y="138"/>
                  </a:cubicBezTo>
                  <a:cubicBezTo>
                    <a:pt x="252" y="92"/>
                    <a:pt x="229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6"/>
            <p:cNvSpPr/>
            <p:nvPr/>
          </p:nvSpPr>
          <p:spPr>
            <a:xfrm>
              <a:off x="6334175" y="1718075"/>
              <a:ext cx="8600" cy="7600"/>
            </a:xfrm>
            <a:custGeom>
              <a:avLst/>
              <a:gdLst/>
              <a:ahLst/>
              <a:cxnLst/>
              <a:rect l="l" t="t" r="r" b="b"/>
              <a:pathLst>
                <a:path w="344" h="304" extrusionOk="0">
                  <a:moveTo>
                    <a:pt x="169" y="1"/>
                  </a:moveTo>
                  <a:cubicBezTo>
                    <a:pt x="108" y="1"/>
                    <a:pt x="42" y="45"/>
                    <a:pt x="24" y="120"/>
                  </a:cubicBezTo>
                  <a:cubicBezTo>
                    <a:pt x="1" y="189"/>
                    <a:pt x="69" y="280"/>
                    <a:pt x="138" y="303"/>
                  </a:cubicBezTo>
                  <a:cubicBezTo>
                    <a:pt x="229" y="303"/>
                    <a:pt x="297" y="257"/>
                    <a:pt x="320" y="189"/>
                  </a:cubicBezTo>
                  <a:cubicBezTo>
                    <a:pt x="343" y="98"/>
                    <a:pt x="297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6"/>
            <p:cNvSpPr/>
            <p:nvPr/>
          </p:nvSpPr>
          <p:spPr>
            <a:xfrm>
              <a:off x="6372975" y="1804025"/>
              <a:ext cx="9725" cy="5525"/>
            </a:xfrm>
            <a:custGeom>
              <a:avLst/>
              <a:gdLst/>
              <a:ahLst/>
              <a:cxnLst/>
              <a:rect l="l" t="t" r="r" b="b"/>
              <a:pathLst>
                <a:path w="389" h="221" extrusionOk="0">
                  <a:moveTo>
                    <a:pt x="167" y="0"/>
                  </a:moveTo>
                  <a:cubicBezTo>
                    <a:pt x="92" y="0"/>
                    <a:pt x="19" y="58"/>
                    <a:pt x="1" y="129"/>
                  </a:cubicBezTo>
                  <a:lnTo>
                    <a:pt x="366" y="220"/>
                  </a:lnTo>
                  <a:cubicBezTo>
                    <a:pt x="389" y="129"/>
                    <a:pt x="320" y="38"/>
                    <a:pt x="229" y="15"/>
                  </a:cubicBezTo>
                  <a:cubicBezTo>
                    <a:pt x="209" y="5"/>
                    <a:pt x="188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6"/>
            <p:cNvSpPr/>
            <p:nvPr/>
          </p:nvSpPr>
          <p:spPr>
            <a:xfrm>
              <a:off x="6238875" y="174490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84" y="257"/>
                    <a:pt x="252" y="21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6"/>
            <p:cNvSpPr/>
            <p:nvPr/>
          </p:nvSpPr>
          <p:spPr>
            <a:xfrm>
              <a:off x="6459725" y="1579975"/>
              <a:ext cx="8575" cy="8175"/>
            </a:xfrm>
            <a:custGeom>
              <a:avLst/>
              <a:gdLst/>
              <a:ahLst/>
              <a:cxnLst/>
              <a:rect l="l" t="t" r="r" b="b"/>
              <a:pathLst>
                <a:path w="343" h="327" extrusionOk="0">
                  <a:moveTo>
                    <a:pt x="169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229" y="326"/>
                    <a:pt x="297" y="281"/>
                    <a:pt x="320" y="212"/>
                  </a:cubicBezTo>
                  <a:cubicBezTo>
                    <a:pt x="343" y="121"/>
                    <a:pt x="297" y="29"/>
                    <a:pt x="206" y="7"/>
                  </a:cubicBezTo>
                  <a:cubicBezTo>
                    <a:pt x="194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6"/>
            <p:cNvSpPr/>
            <p:nvPr/>
          </p:nvSpPr>
          <p:spPr>
            <a:xfrm>
              <a:off x="6324475" y="1790000"/>
              <a:ext cx="10875" cy="10525"/>
            </a:xfrm>
            <a:custGeom>
              <a:avLst/>
              <a:gdLst/>
              <a:ahLst/>
              <a:cxnLst/>
              <a:rect l="l" t="t" r="r" b="b"/>
              <a:pathLst>
                <a:path w="435" h="421" extrusionOk="0">
                  <a:moveTo>
                    <a:pt x="231" y="1"/>
                  </a:moveTo>
                  <a:cubicBezTo>
                    <a:pt x="133" y="1"/>
                    <a:pt x="43" y="66"/>
                    <a:pt x="24" y="165"/>
                  </a:cubicBezTo>
                  <a:cubicBezTo>
                    <a:pt x="1" y="279"/>
                    <a:pt x="69" y="371"/>
                    <a:pt x="160" y="416"/>
                  </a:cubicBezTo>
                  <a:cubicBezTo>
                    <a:pt x="175" y="419"/>
                    <a:pt x="190" y="421"/>
                    <a:pt x="205" y="421"/>
                  </a:cubicBezTo>
                  <a:cubicBezTo>
                    <a:pt x="303" y="421"/>
                    <a:pt x="392" y="356"/>
                    <a:pt x="412" y="256"/>
                  </a:cubicBezTo>
                  <a:cubicBezTo>
                    <a:pt x="434" y="165"/>
                    <a:pt x="366" y="51"/>
                    <a:pt x="275" y="5"/>
                  </a:cubicBezTo>
                  <a:cubicBezTo>
                    <a:pt x="260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6"/>
            <p:cNvSpPr/>
            <p:nvPr/>
          </p:nvSpPr>
          <p:spPr>
            <a:xfrm>
              <a:off x="6348450" y="17346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0" y="234"/>
                    <a:pt x="69" y="325"/>
                    <a:pt x="160" y="348"/>
                  </a:cubicBezTo>
                  <a:cubicBezTo>
                    <a:pt x="176" y="352"/>
                    <a:pt x="191" y="354"/>
                    <a:pt x="207" y="354"/>
                  </a:cubicBezTo>
                  <a:cubicBezTo>
                    <a:pt x="281" y="354"/>
                    <a:pt x="347" y="309"/>
                    <a:pt x="366" y="234"/>
                  </a:cubicBezTo>
                  <a:cubicBezTo>
                    <a:pt x="388" y="119"/>
                    <a:pt x="343" y="28"/>
                    <a:pt x="251" y="5"/>
                  </a:cubicBezTo>
                  <a:cubicBezTo>
                    <a:pt x="239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6"/>
            <p:cNvSpPr/>
            <p:nvPr/>
          </p:nvSpPr>
          <p:spPr>
            <a:xfrm>
              <a:off x="6425475" y="176662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6" y="0"/>
                  </a:moveTo>
                  <a:cubicBezTo>
                    <a:pt x="137" y="0"/>
                    <a:pt x="63" y="62"/>
                    <a:pt x="24" y="141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4"/>
                    <a:pt x="198" y="374"/>
                  </a:cubicBezTo>
                  <a:cubicBezTo>
                    <a:pt x="280" y="374"/>
                    <a:pt x="369" y="312"/>
                    <a:pt x="389" y="233"/>
                  </a:cubicBezTo>
                  <a:cubicBezTo>
                    <a:pt x="412" y="141"/>
                    <a:pt x="343" y="50"/>
                    <a:pt x="252" y="5"/>
                  </a:cubicBezTo>
                  <a:cubicBezTo>
                    <a:pt x="240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6"/>
            <p:cNvSpPr/>
            <p:nvPr/>
          </p:nvSpPr>
          <p:spPr>
            <a:xfrm>
              <a:off x="6177825" y="1738625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46" y="303"/>
                    <a:pt x="138" y="326"/>
                  </a:cubicBezTo>
                  <a:cubicBezTo>
                    <a:pt x="153" y="330"/>
                    <a:pt x="169" y="331"/>
                    <a:pt x="184" y="331"/>
                  </a:cubicBezTo>
                  <a:cubicBezTo>
                    <a:pt x="258" y="331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6"/>
            <p:cNvSpPr/>
            <p:nvPr/>
          </p:nvSpPr>
          <p:spPr>
            <a:xfrm>
              <a:off x="6293100" y="1722675"/>
              <a:ext cx="10850" cy="9950"/>
            </a:xfrm>
            <a:custGeom>
              <a:avLst/>
              <a:gdLst/>
              <a:ahLst/>
              <a:cxnLst/>
              <a:rect l="l" t="t" r="r" b="b"/>
              <a:pathLst>
                <a:path w="434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7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1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6"/>
            <p:cNvSpPr/>
            <p:nvPr/>
          </p:nvSpPr>
          <p:spPr>
            <a:xfrm>
              <a:off x="6088250" y="1740375"/>
              <a:ext cx="8000" cy="5250"/>
            </a:xfrm>
            <a:custGeom>
              <a:avLst/>
              <a:gdLst/>
              <a:ahLst/>
              <a:cxnLst/>
              <a:rect l="l" t="t" r="r" b="b"/>
              <a:pathLst>
                <a:path w="320" h="210" extrusionOk="0">
                  <a:moveTo>
                    <a:pt x="154" y="0"/>
                  </a:moveTo>
                  <a:cubicBezTo>
                    <a:pt x="91" y="0"/>
                    <a:pt x="20" y="59"/>
                    <a:pt x="0" y="119"/>
                  </a:cubicBezTo>
                  <a:lnTo>
                    <a:pt x="297" y="210"/>
                  </a:lnTo>
                  <a:cubicBezTo>
                    <a:pt x="320" y="119"/>
                    <a:pt x="274" y="27"/>
                    <a:pt x="183" y="5"/>
                  </a:cubicBezTo>
                  <a:cubicBezTo>
                    <a:pt x="173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6"/>
            <p:cNvSpPr/>
            <p:nvPr/>
          </p:nvSpPr>
          <p:spPr>
            <a:xfrm>
              <a:off x="6464850" y="1732350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1" y="0"/>
                  </a:moveTo>
                  <a:cubicBezTo>
                    <a:pt x="93" y="0"/>
                    <a:pt x="42" y="44"/>
                    <a:pt x="24" y="120"/>
                  </a:cubicBezTo>
                  <a:cubicBezTo>
                    <a:pt x="1" y="189"/>
                    <a:pt x="46" y="280"/>
                    <a:pt x="138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4"/>
                    <a:pt x="320" y="189"/>
                  </a:cubicBezTo>
                  <a:cubicBezTo>
                    <a:pt x="343" y="120"/>
                    <a:pt x="297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6"/>
            <p:cNvSpPr/>
            <p:nvPr/>
          </p:nvSpPr>
          <p:spPr>
            <a:xfrm>
              <a:off x="6499675" y="1826075"/>
              <a:ext cx="6850" cy="6450"/>
            </a:xfrm>
            <a:custGeom>
              <a:avLst/>
              <a:gdLst/>
              <a:ahLst/>
              <a:cxnLst/>
              <a:rect l="l" t="t" r="r" b="b"/>
              <a:pathLst>
                <a:path w="274" h="258" extrusionOk="0">
                  <a:moveTo>
                    <a:pt x="183" y="0"/>
                  </a:moveTo>
                  <a:cubicBezTo>
                    <a:pt x="114" y="0"/>
                    <a:pt x="46" y="23"/>
                    <a:pt x="23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6" y="255"/>
                    <a:pt x="138" y="257"/>
                    <a:pt x="150" y="257"/>
                  </a:cubicBezTo>
                  <a:cubicBezTo>
                    <a:pt x="206" y="257"/>
                    <a:pt x="255" y="216"/>
                    <a:pt x="274" y="160"/>
                  </a:cubicBezTo>
                  <a:cubicBezTo>
                    <a:pt x="274" y="92"/>
                    <a:pt x="251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6"/>
            <p:cNvSpPr/>
            <p:nvPr/>
          </p:nvSpPr>
          <p:spPr>
            <a:xfrm>
              <a:off x="6579550" y="18500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15" y="0"/>
                  </a:moveTo>
                  <a:cubicBezTo>
                    <a:pt x="69" y="0"/>
                    <a:pt x="1" y="23"/>
                    <a:pt x="1" y="91"/>
                  </a:cubicBezTo>
                  <a:lnTo>
                    <a:pt x="206" y="137"/>
                  </a:lnTo>
                  <a:cubicBezTo>
                    <a:pt x="206" y="68"/>
                    <a:pt x="183" y="23"/>
                    <a:pt x="1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6"/>
            <p:cNvSpPr/>
            <p:nvPr/>
          </p:nvSpPr>
          <p:spPr>
            <a:xfrm>
              <a:off x="6827775" y="149495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1"/>
                  </a:moveTo>
                  <a:cubicBezTo>
                    <a:pt x="93" y="1"/>
                    <a:pt x="42" y="45"/>
                    <a:pt x="23" y="121"/>
                  </a:cubicBezTo>
                  <a:cubicBezTo>
                    <a:pt x="1" y="189"/>
                    <a:pt x="46" y="281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9" y="246"/>
                    <a:pt x="297" y="189"/>
                  </a:cubicBezTo>
                  <a:cubicBezTo>
                    <a:pt x="320" y="98"/>
                    <a:pt x="275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6"/>
            <p:cNvSpPr/>
            <p:nvPr/>
          </p:nvSpPr>
          <p:spPr>
            <a:xfrm>
              <a:off x="6799250" y="173637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2" y="373"/>
                    <a:pt x="185" y="374"/>
                    <a:pt x="197" y="374"/>
                  </a:cubicBezTo>
                  <a:cubicBezTo>
                    <a:pt x="280" y="374"/>
                    <a:pt x="369" y="312"/>
                    <a:pt x="388" y="233"/>
                  </a:cubicBezTo>
                  <a:cubicBezTo>
                    <a:pt x="411" y="142"/>
                    <a:pt x="343" y="28"/>
                    <a:pt x="251" y="5"/>
                  </a:cubicBezTo>
                  <a:cubicBezTo>
                    <a:pt x="239" y="2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6"/>
            <p:cNvSpPr/>
            <p:nvPr/>
          </p:nvSpPr>
          <p:spPr>
            <a:xfrm>
              <a:off x="6263425" y="1662725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69" y="1"/>
                  </a:moveTo>
                  <a:cubicBezTo>
                    <a:pt x="108" y="1"/>
                    <a:pt x="42" y="45"/>
                    <a:pt x="23" y="120"/>
                  </a:cubicBezTo>
                  <a:cubicBezTo>
                    <a:pt x="0" y="189"/>
                    <a:pt x="46" y="280"/>
                    <a:pt x="137" y="280"/>
                  </a:cubicBezTo>
                  <a:cubicBezTo>
                    <a:pt x="149" y="284"/>
                    <a:pt x="162" y="286"/>
                    <a:pt x="173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120"/>
                    <a:pt x="274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6"/>
            <p:cNvSpPr/>
            <p:nvPr/>
          </p:nvSpPr>
          <p:spPr>
            <a:xfrm>
              <a:off x="6410075" y="14482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3" y="63"/>
                    <a:pt x="23" y="142"/>
                  </a:cubicBezTo>
                  <a:cubicBezTo>
                    <a:pt x="1" y="233"/>
                    <a:pt x="46" y="325"/>
                    <a:pt x="137" y="347"/>
                  </a:cubicBezTo>
                  <a:cubicBezTo>
                    <a:pt x="153" y="351"/>
                    <a:pt x="169" y="353"/>
                    <a:pt x="186" y="353"/>
                  </a:cubicBezTo>
                  <a:cubicBezTo>
                    <a:pt x="265" y="353"/>
                    <a:pt x="347" y="309"/>
                    <a:pt x="366" y="233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6"/>
            <p:cNvSpPr/>
            <p:nvPr/>
          </p:nvSpPr>
          <p:spPr>
            <a:xfrm>
              <a:off x="6130475" y="1591750"/>
              <a:ext cx="10850" cy="9650"/>
            </a:xfrm>
            <a:custGeom>
              <a:avLst/>
              <a:gdLst/>
              <a:ahLst/>
              <a:cxnLst/>
              <a:rect l="l" t="t" r="r" b="b"/>
              <a:pathLst>
                <a:path w="434" h="386" extrusionOk="0">
                  <a:moveTo>
                    <a:pt x="191" y="1"/>
                  </a:moveTo>
                  <a:cubicBezTo>
                    <a:pt x="115" y="1"/>
                    <a:pt x="41" y="62"/>
                    <a:pt x="23" y="152"/>
                  </a:cubicBezTo>
                  <a:cubicBezTo>
                    <a:pt x="0" y="243"/>
                    <a:pt x="46" y="357"/>
                    <a:pt x="160" y="380"/>
                  </a:cubicBezTo>
                  <a:cubicBezTo>
                    <a:pt x="179" y="384"/>
                    <a:pt x="197" y="386"/>
                    <a:pt x="215" y="386"/>
                  </a:cubicBezTo>
                  <a:cubicBezTo>
                    <a:pt x="303" y="386"/>
                    <a:pt x="369" y="338"/>
                    <a:pt x="388" y="243"/>
                  </a:cubicBezTo>
                  <a:cubicBezTo>
                    <a:pt x="434" y="129"/>
                    <a:pt x="365" y="38"/>
                    <a:pt x="251" y="15"/>
                  </a:cubicBezTo>
                  <a:cubicBezTo>
                    <a:pt x="232" y="5"/>
                    <a:pt x="211" y="1"/>
                    <a:pt x="19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6"/>
            <p:cNvSpPr/>
            <p:nvPr/>
          </p:nvSpPr>
          <p:spPr>
            <a:xfrm>
              <a:off x="6660025" y="1722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7"/>
                  </a:cubicBezTo>
                  <a:cubicBezTo>
                    <a:pt x="0" y="189"/>
                    <a:pt x="46" y="257"/>
                    <a:pt x="114" y="257"/>
                  </a:cubicBezTo>
                  <a:cubicBezTo>
                    <a:pt x="126" y="261"/>
                    <a:pt x="138" y="263"/>
                    <a:pt x="150" y="263"/>
                  </a:cubicBezTo>
                  <a:cubicBezTo>
                    <a:pt x="205" y="263"/>
                    <a:pt x="255" y="222"/>
                    <a:pt x="274" y="166"/>
                  </a:cubicBezTo>
                  <a:cubicBezTo>
                    <a:pt x="297" y="97"/>
                    <a:pt x="251" y="29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6"/>
            <p:cNvSpPr/>
            <p:nvPr/>
          </p:nvSpPr>
          <p:spPr>
            <a:xfrm>
              <a:off x="6325625" y="1467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5" y="22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6"/>
            <p:cNvSpPr/>
            <p:nvPr/>
          </p:nvSpPr>
          <p:spPr>
            <a:xfrm>
              <a:off x="6745600" y="178430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1"/>
                  </a:moveTo>
                  <a:cubicBezTo>
                    <a:pt x="132" y="1"/>
                    <a:pt x="43" y="63"/>
                    <a:pt x="24" y="142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5"/>
                    <a:pt x="198" y="375"/>
                  </a:cubicBezTo>
                  <a:cubicBezTo>
                    <a:pt x="280" y="375"/>
                    <a:pt x="369" y="313"/>
                    <a:pt x="389" y="233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6"/>
            <p:cNvSpPr/>
            <p:nvPr/>
          </p:nvSpPr>
          <p:spPr>
            <a:xfrm>
              <a:off x="6322775" y="95912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58"/>
                    <a:pt x="114" y="258"/>
                  </a:cubicBezTo>
                  <a:cubicBezTo>
                    <a:pt x="126" y="262"/>
                    <a:pt x="139" y="264"/>
                    <a:pt x="150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6"/>
            <p:cNvSpPr/>
            <p:nvPr/>
          </p:nvSpPr>
          <p:spPr>
            <a:xfrm>
              <a:off x="6056850" y="16581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5" y="1"/>
                  </a:moveTo>
                  <a:cubicBezTo>
                    <a:pt x="76" y="1"/>
                    <a:pt x="42" y="38"/>
                    <a:pt x="23" y="75"/>
                  </a:cubicBezTo>
                  <a:cubicBezTo>
                    <a:pt x="1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3" y="221"/>
                  </a:cubicBezTo>
                  <a:cubicBezTo>
                    <a:pt x="192" y="221"/>
                    <a:pt x="235" y="195"/>
                    <a:pt x="252" y="144"/>
                  </a:cubicBezTo>
                  <a:cubicBezTo>
                    <a:pt x="252" y="75"/>
                    <a:pt x="229" y="7"/>
                    <a:pt x="160" y="7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6"/>
            <p:cNvSpPr/>
            <p:nvPr/>
          </p:nvSpPr>
          <p:spPr>
            <a:xfrm>
              <a:off x="5737300" y="13408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2" y="221"/>
                  </a:cubicBezTo>
                  <a:cubicBezTo>
                    <a:pt x="190" y="221"/>
                    <a:pt x="229" y="195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6"/>
            <p:cNvSpPr/>
            <p:nvPr/>
          </p:nvSpPr>
          <p:spPr>
            <a:xfrm>
              <a:off x="5794375" y="16382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6" y="0"/>
                  </a:moveTo>
                  <a:cubicBezTo>
                    <a:pt x="85" y="0"/>
                    <a:pt x="23" y="44"/>
                    <a:pt x="23" y="120"/>
                  </a:cubicBezTo>
                  <a:cubicBezTo>
                    <a:pt x="0" y="188"/>
                    <a:pt x="46" y="257"/>
                    <a:pt x="114" y="280"/>
                  </a:cubicBezTo>
                  <a:cubicBezTo>
                    <a:pt x="126" y="284"/>
                    <a:pt x="139" y="286"/>
                    <a:pt x="152" y="286"/>
                  </a:cubicBezTo>
                  <a:cubicBezTo>
                    <a:pt x="213" y="286"/>
                    <a:pt x="278" y="245"/>
                    <a:pt x="297" y="188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6"/>
            <p:cNvSpPr/>
            <p:nvPr/>
          </p:nvSpPr>
          <p:spPr>
            <a:xfrm>
              <a:off x="5722475" y="1634200"/>
              <a:ext cx="6850" cy="6025"/>
            </a:xfrm>
            <a:custGeom>
              <a:avLst/>
              <a:gdLst/>
              <a:ahLst/>
              <a:cxnLst/>
              <a:rect l="l" t="t" r="r" b="b"/>
              <a:pathLst>
                <a:path w="274" h="241" extrusionOk="0">
                  <a:moveTo>
                    <a:pt x="126" y="0"/>
                  </a:moveTo>
                  <a:cubicBezTo>
                    <a:pt x="76" y="0"/>
                    <a:pt x="42" y="41"/>
                    <a:pt x="23" y="97"/>
                  </a:cubicBezTo>
                  <a:cubicBezTo>
                    <a:pt x="0" y="143"/>
                    <a:pt x="46" y="211"/>
                    <a:pt x="114" y="234"/>
                  </a:cubicBezTo>
                  <a:cubicBezTo>
                    <a:pt x="122" y="238"/>
                    <a:pt x="131" y="240"/>
                    <a:pt x="140" y="240"/>
                  </a:cubicBezTo>
                  <a:cubicBezTo>
                    <a:pt x="183" y="240"/>
                    <a:pt x="232" y="199"/>
                    <a:pt x="251" y="143"/>
                  </a:cubicBezTo>
                  <a:cubicBezTo>
                    <a:pt x="274" y="75"/>
                    <a:pt x="228" y="29"/>
                    <a:pt x="160" y="6"/>
                  </a:cubicBezTo>
                  <a:cubicBezTo>
                    <a:pt x="148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6"/>
            <p:cNvSpPr/>
            <p:nvPr/>
          </p:nvSpPr>
          <p:spPr>
            <a:xfrm>
              <a:off x="5786375" y="157085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6"/>
            <p:cNvSpPr/>
            <p:nvPr/>
          </p:nvSpPr>
          <p:spPr>
            <a:xfrm>
              <a:off x="5453125" y="1403075"/>
              <a:ext cx="6875" cy="6050"/>
            </a:xfrm>
            <a:custGeom>
              <a:avLst/>
              <a:gdLst/>
              <a:ahLst/>
              <a:cxnLst/>
              <a:rect l="l" t="t" r="r" b="b"/>
              <a:pathLst>
                <a:path w="275" h="242" extrusionOk="0">
                  <a:moveTo>
                    <a:pt x="124" y="1"/>
                  </a:moveTo>
                  <a:cubicBezTo>
                    <a:pt x="70" y="1"/>
                    <a:pt x="23" y="42"/>
                    <a:pt x="23" y="98"/>
                  </a:cubicBezTo>
                  <a:cubicBezTo>
                    <a:pt x="0" y="167"/>
                    <a:pt x="46" y="235"/>
                    <a:pt x="92" y="235"/>
                  </a:cubicBezTo>
                  <a:cubicBezTo>
                    <a:pt x="104" y="239"/>
                    <a:pt x="116" y="241"/>
                    <a:pt x="128" y="241"/>
                  </a:cubicBezTo>
                  <a:cubicBezTo>
                    <a:pt x="183" y="241"/>
                    <a:pt x="233" y="200"/>
                    <a:pt x="252" y="144"/>
                  </a:cubicBezTo>
                  <a:cubicBezTo>
                    <a:pt x="274" y="98"/>
                    <a:pt x="229" y="30"/>
                    <a:pt x="160" y="7"/>
                  </a:cubicBezTo>
                  <a:cubicBezTo>
                    <a:pt x="148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6"/>
            <p:cNvSpPr/>
            <p:nvPr/>
          </p:nvSpPr>
          <p:spPr>
            <a:xfrm>
              <a:off x="5689925" y="1594850"/>
              <a:ext cx="10300" cy="9075"/>
            </a:xfrm>
            <a:custGeom>
              <a:avLst/>
              <a:gdLst/>
              <a:ahLst/>
              <a:cxnLst/>
              <a:rect l="l" t="t" r="r" b="b"/>
              <a:pathLst>
                <a:path w="412" h="363" extrusionOk="0">
                  <a:moveTo>
                    <a:pt x="216" y="1"/>
                  </a:moveTo>
                  <a:cubicBezTo>
                    <a:pt x="138" y="1"/>
                    <a:pt x="66" y="63"/>
                    <a:pt x="47" y="142"/>
                  </a:cubicBezTo>
                  <a:cubicBezTo>
                    <a:pt x="1" y="233"/>
                    <a:pt x="69" y="325"/>
                    <a:pt x="161" y="347"/>
                  </a:cubicBezTo>
                  <a:cubicBezTo>
                    <a:pt x="181" y="358"/>
                    <a:pt x="202" y="362"/>
                    <a:pt x="223" y="362"/>
                  </a:cubicBezTo>
                  <a:cubicBezTo>
                    <a:pt x="298" y="362"/>
                    <a:pt x="371" y="305"/>
                    <a:pt x="389" y="233"/>
                  </a:cubicBezTo>
                  <a:cubicBezTo>
                    <a:pt x="412" y="142"/>
                    <a:pt x="343" y="28"/>
                    <a:pt x="252" y="5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6"/>
            <p:cNvSpPr/>
            <p:nvPr/>
          </p:nvSpPr>
          <p:spPr>
            <a:xfrm>
              <a:off x="5938150" y="1702675"/>
              <a:ext cx="8600" cy="4725"/>
            </a:xfrm>
            <a:custGeom>
              <a:avLst/>
              <a:gdLst/>
              <a:ahLst/>
              <a:cxnLst/>
              <a:rect l="l" t="t" r="r" b="b"/>
              <a:pathLst>
                <a:path w="344" h="18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lnTo>
                    <a:pt x="321" y="189"/>
                  </a:lnTo>
                  <a:cubicBezTo>
                    <a:pt x="343" y="120"/>
                    <a:pt x="275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6"/>
            <p:cNvSpPr/>
            <p:nvPr/>
          </p:nvSpPr>
          <p:spPr>
            <a:xfrm>
              <a:off x="5751575" y="1442450"/>
              <a:ext cx="6850" cy="5900"/>
            </a:xfrm>
            <a:custGeom>
              <a:avLst/>
              <a:gdLst/>
              <a:ahLst/>
              <a:cxnLst/>
              <a:rect l="l" t="t" r="r" b="b"/>
              <a:pathLst>
                <a:path w="274" h="236" extrusionOk="0">
                  <a:moveTo>
                    <a:pt x="134" y="1"/>
                  </a:moveTo>
                  <a:cubicBezTo>
                    <a:pt x="91" y="1"/>
                    <a:pt x="42" y="42"/>
                    <a:pt x="23" y="98"/>
                  </a:cubicBezTo>
                  <a:cubicBezTo>
                    <a:pt x="0" y="144"/>
                    <a:pt x="46" y="212"/>
                    <a:pt x="114" y="235"/>
                  </a:cubicBezTo>
                  <a:cubicBezTo>
                    <a:pt x="183" y="235"/>
                    <a:pt x="228" y="212"/>
                    <a:pt x="251" y="144"/>
                  </a:cubicBezTo>
                  <a:cubicBezTo>
                    <a:pt x="274" y="75"/>
                    <a:pt x="228" y="30"/>
                    <a:pt x="160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6"/>
            <p:cNvSpPr/>
            <p:nvPr/>
          </p:nvSpPr>
          <p:spPr>
            <a:xfrm>
              <a:off x="5511900" y="1395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80"/>
                    <a:pt x="115" y="280"/>
                  </a:cubicBezTo>
                  <a:cubicBezTo>
                    <a:pt x="131" y="284"/>
                    <a:pt x="146" y="286"/>
                    <a:pt x="161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2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6"/>
            <p:cNvSpPr/>
            <p:nvPr/>
          </p:nvSpPr>
          <p:spPr>
            <a:xfrm>
              <a:off x="5617475" y="1447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23" y="92"/>
                  </a:cubicBezTo>
                  <a:cubicBezTo>
                    <a:pt x="0" y="160"/>
                    <a:pt x="46" y="229"/>
                    <a:pt x="91" y="251"/>
                  </a:cubicBezTo>
                  <a:cubicBezTo>
                    <a:pt x="104" y="255"/>
                    <a:pt x="116" y="257"/>
                    <a:pt x="128" y="257"/>
                  </a:cubicBezTo>
                  <a:cubicBezTo>
                    <a:pt x="183" y="257"/>
                    <a:pt x="232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6"/>
            <p:cNvSpPr/>
            <p:nvPr/>
          </p:nvSpPr>
          <p:spPr>
            <a:xfrm>
              <a:off x="5462825" y="1391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4"/>
                  </a:cubicBezTo>
                  <a:cubicBezTo>
                    <a:pt x="1" y="183"/>
                    <a:pt x="46" y="251"/>
                    <a:pt x="115" y="274"/>
                  </a:cubicBezTo>
                  <a:cubicBezTo>
                    <a:pt x="131" y="278"/>
                    <a:pt x="146" y="280"/>
                    <a:pt x="161" y="280"/>
                  </a:cubicBezTo>
                  <a:cubicBezTo>
                    <a:pt x="229" y="280"/>
                    <a:pt x="278" y="239"/>
                    <a:pt x="297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6"/>
            <p:cNvSpPr/>
            <p:nvPr/>
          </p:nvSpPr>
          <p:spPr>
            <a:xfrm>
              <a:off x="6588125" y="1407075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1"/>
                    <a:pt x="137" y="303"/>
                  </a:cubicBezTo>
                  <a:cubicBezTo>
                    <a:pt x="149" y="307"/>
                    <a:pt x="161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2" y="121"/>
                    <a:pt x="297" y="29"/>
                    <a:pt x="205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6"/>
            <p:cNvSpPr/>
            <p:nvPr/>
          </p:nvSpPr>
          <p:spPr>
            <a:xfrm>
              <a:off x="6284525" y="990675"/>
              <a:ext cx="6325" cy="5875"/>
            </a:xfrm>
            <a:custGeom>
              <a:avLst/>
              <a:gdLst/>
              <a:ahLst/>
              <a:cxnLst/>
              <a:rect l="l" t="t" r="r" b="b"/>
              <a:pathLst>
                <a:path w="253" h="235" extrusionOk="0">
                  <a:moveTo>
                    <a:pt x="161" y="0"/>
                  </a:moveTo>
                  <a:cubicBezTo>
                    <a:pt x="92" y="0"/>
                    <a:pt x="24" y="23"/>
                    <a:pt x="24" y="91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05" y="233"/>
                    <a:pt x="117" y="234"/>
                    <a:pt x="130" y="234"/>
                  </a:cubicBezTo>
                  <a:cubicBezTo>
                    <a:pt x="184" y="234"/>
                    <a:pt x="233" y="197"/>
                    <a:pt x="252" y="160"/>
                  </a:cubicBezTo>
                  <a:cubicBezTo>
                    <a:pt x="252" y="91"/>
                    <a:pt x="229" y="23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6"/>
            <p:cNvSpPr/>
            <p:nvPr/>
          </p:nvSpPr>
          <p:spPr>
            <a:xfrm>
              <a:off x="5481650" y="153675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83" y="1"/>
                  </a:moveTo>
                  <a:cubicBezTo>
                    <a:pt x="115" y="1"/>
                    <a:pt x="46" y="24"/>
                    <a:pt x="24" y="92"/>
                  </a:cubicBezTo>
                  <a:cubicBezTo>
                    <a:pt x="1" y="161"/>
                    <a:pt x="46" y="229"/>
                    <a:pt x="115" y="252"/>
                  </a:cubicBezTo>
                  <a:cubicBezTo>
                    <a:pt x="127" y="256"/>
                    <a:pt x="139" y="258"/>
                    <a:pt x="151" y="258"/>
                  </a:cubicBezTo>
                  <a:cubicBezTo>
                    <a:pt x="206" y="258"/>
                    <a:pt x="256" y="217"/>
                    <a:pt x="275" y="161"/>
                  </a:cubicBezTo>
                  <a:cubicBezTo>
                    <a:pt x="297" y="92"/>
                    <a:pt x="252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6"/>
            <p:cNvSpPr/>
            <p:nvPr/>
          </p:nvSpPr>
          <p:spPr>
            <a:xfrm>
              <a:off x="6421500" y="11759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6" y="261"/>
                    <a:pt x="139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75"/>
                    <a:pt x="251" y="6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6"/>
            <p:cNvSpPr/>
            <p:nvPr/>
          </p:nvSpPr>
          <p:spPr>
            <a:xfrm>
              <a:off x="6331325" y="1109825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0"/>
                  </a:moveTo>
                  <a:cubicBezTo>
                    <a:pt x="138" y="0"/>
                    <a:pt x="66" y="62"/>
                    <a:pt x="46" y="142"/>
                  </a:cubicBezTo>
                  <a:cubicBezTo>
                    <a:pt x="1" y="256"/>
                    <a:pt x="69" y="347"/>
                    <a:pt x="183" y="393"/>
                  </a:cubicBezTo>
                  <a:cubicBezTo>
                    <a:pt x="195" y="396"/>
                    <a:pt x="207" y="397"/>
                    <a:pt x="219" y="397"/>
                  </a:cubicBezTo>
                  <a:cubicBezTo>
                    <a:pt x="302" y="397"/>
                    <a:pt x="392" y="332"/>
                    <a:pt x="411" y="233"/>
                  </a:cubicBezTo>
                  <a:cubicBezTo>
                    <a:pt x="434" y="142"/>
                    <a:pt x="366" y="27"/>
                    <a:pt x="275" y="5"/>
                  </a:cubicBezTo>
                  <a:cubicBezTo>
                    <a:pt x="260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6"/>
            <p:cNvSpPr/>
            <p:nvPr/>
          </p:nvSpPr>
          <p:spPr>
            <a:xfrm>
              <a:off x="6348450" y="10874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0" y="1"/>
                  </a:moveTo>
                  <a:cubicBezTo>
                    <a:pt x="62" y="1"/>
                    <a:pt x="23" y="27"/>
                    <a:pt x="23" y="78"/>
                  </a:cubicBezTo>
                  <a:cubicBezTo>
                    <a:pt x="0" y="146"/>
                    <a:pt x="46" y="215"/>
                    <a:pt x="92" y="215"/>
                  </a:cubicBezTo>
                  <a:cubicBezTo>
                    <a:pt x="104" y="219"/>
                    <a:pt x="117" y="221"/>
                    <a:pt x="129" y="221"/>
                  </a:cubicBezTo>
                  <a:cubicBezTo>
                    <a:pt x="183" y="221"/>
                    <a:pt x="229" y="184"/>
                    <a:pt x="229" y="146"/>
                  </a:cubicBezTo>
                  <a:cubicBezTo>
                    <a:pt x="251" y="78"/>
                    <a:pt x="206" y="9"/>
                    <a:pt x="160" y="9"/>
                  </a:cubicBezTo>
                  <a:cubicBezTo>
                    <a:pt x="143" y="4"/>
                    <a:pt x="126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6"/>
            <p:cNvSpPr/>
            <p:nvPr/>
          </p:nvSpPr>
          <p:spPr>
            <a:xfrm>
              <a:off x="6868875" y="1463050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1" y="0"/>
                  </a:moveTo>
                  <a:cubicBezTo>
                    <a:pt x="137" y="0"/>
                    <a:pt x="66" y="65"/>
                    <a:pt x="46" y="164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6"/>
                    <a:pt x="214" y="398"/>
                    <a:pt x="230" y="398"/>
                  </a:cubicBezTo>
                  <a:cubicBezTo>
                    <a:pt x="309" y="398"/>
                    <a:pt x="392" y="351"/>
                    <a:pt x="411" y="256"/>
                  </a:cubicBezTo>
                  <a:cubicBezTo>
                    <a:pt x="457" y="141"/>
                    <a:pt x="388" y="50"/>
                    <a:pt x="274" y="4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6"/>
            <p:cNvSpPr/>
            <p:nvPr/>
          </p:nvSpPr>
          <p:spPr>
            <a:xfrm>
              <a:off x="6204650" y="1726675"/>
              <a:ext cx="10875" cy="9375"/>
            </a:xfrm>
            <a:custGeom>
              <a:avLst/>
              <a:gdLst/>
              <a:ahLst/>
              <a:cxnLst/>
              <a:rect l="l" t="t" r="r" b="b"/>
              <a:pathLst>
                <a:path w="435" h="375" extrusionOk="0">
                  <a:moveTo>
                    <a:pt x="231" y="0"/>
                  </a:moveTo>
                  <a:cubicBezTo>
                    <a:pt x="137" y="0"/>
                    <a:pt x="66" y="62"/>
                    <a:pt x="46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9" y="312"/>
                    <a:pt x="388" y="233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6"/>
            <p:cNvSpPr/>
            <p:nvPr/>
          </p:nvSpPr>
          <p:spPr>
            <a:xfrm>
              <a:off x="6218350" y="14789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4" y="216"/>
                    <a:pt x="117" y="218"/>
                    <a:pt x="129" y="218"/>
                  </a:cubicBezTo>
                  <a:cubicBezTo>
                    <a:pt x="183" y="218"/>
                    <a:pt x="228" y="181"/>
                    <a:pt x="228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6"/>
            <p:cNvSpPr/>
            <p:nvPr/>
          </p:nvSpPr>
          <p:spPr>
            <a:xfrm>
              <a:off x="5850850" y="154692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0" y="347"/>
                  </a:cubicBezTo>
                  <a:cubicBezTo>
                    <a:pt x="176" y="351"/>
                    <a:pt x="191" y="353"/>
                    <a:pt x="206" y="353"/>
                  </a:cubicBezTo>
                  <a:cubicBezTo>
                    <a:pt x="280" y="353"/>
                    <a:pt x="347" y="305"/>
                    <a:pt x="366" y="210"/>
                  </a:cubicBezTo>
                  <a:cubicBezTo>
                    <a:pt x="389" y="119"/>
                    <a:pt x="343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6"/>
            <p:cNvSpPr/>
            <p:nvPr/>
          </p:nvSpPr>
          <p:spPr>
            <a:xfrm>
              <a:off x="5838300" y="15023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25" y="0"/>
                  </a:moveTo>
                  <a:cubicBezTo>
                    <a:pt x="76" y="0"/>
                    <a:pt x="42" y="38"/>
                    <a:pt x="23" y="75"/>
                  </a:cubicBezTo>
                  <a:cubicBezTo>
                    <a:pt x="1" y="143"/>
                    <a:pt x="46" y="189"/>
                    <a:pt x="92" y="212"/>
                  </a:cubicBezTo>
                  <a:cubicBezTo>
                    <a:pt x="160" y="212"/>
                    <a:pt x="206" y="189"/>
                    <a:pt x="229" y="121"/>
                  </a:cubicBezTo>
                  <a:cubicBezTo>
                    <a:pt x="252" y="75"/>
                    <a:pt x="206" y="6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6"/>
            <p:cNvSpPr/>
            <p:nvPr/>
          </p:nvSpPr>
          <p:spPr>
            <a:xfrm>
              <a:off x="6180675" y="74400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66"/>
                    <a:pt x="46" y="258"/>
                    <a:pt x="115" y="281"/>
                  </a:cubicBezTo>
                  <a:cubicBezTo>
                    <a:pt x="183" y="281"/>
                    <a:pt x="275" y="235"/>
                    <a:pt x="297" y="166"/>
                  </a:cubicBezTo>
                  <a:cubicBezTo>
                    <a:pt x="297" y="98"/>
                    <a:pt x="275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6"/>
            <p:cNvSpPr/>
            <p:nvPr/>
          </p:nvSpPr>
          <p:spPr>
            <a:xfrm>
              <a:off x="6165275" y="635000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0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30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6"/>
            <p:cNvSpPr/>
            <p:nvPr/>
          </p:nvSpPr>
          <p:spPr>
            <a:xfrm>
              <a:off x="6252575" y="125305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1" y="347"/>
                  </a:cubicBezTo>
                  <a:cubicBezTo>
                    <a:pt x="170" y="350"/>
                    <a:pt x="179" y="352"/>
                    <a:pt x="190" y="352"/>
                  </a:cubicBezTo>
                  <a:cubicBezTo>
                    <a:pt x="257" y="352"/>
                    <a:pt x="346" y="290"/>
                    <a:pt x="366" y="210"/>
                  </a:cubicBezTo>
                  <a:cubicBezTo>
                    <a:pt x="389" y="119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6"/>
            <p:cNvSpPr/>
            <p:nvPr/>
          </p:nvSpPr>
          <p:spPr>
            <a:xfrm>
              <a:off x="6334750" y="13768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7"/>
                    <a:pt x="46" y="235"/>
                    <a:pt x="115" y="258"/>
                  </a:cubicBezTo>
                  <a:cubicBezTo>
                    <a:pt x="183" y="258"/>
                    <a:pt x="252" y="235"/>
                    <a:pt x="252" y="167"/>
                  </a:cubicBezTo>
                  <a:cubicBezTo>
                    <a:pt x="274" y="98"/>
                    <a:pt x="229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6"/>
            <p:cNvSpPr/>
            <p:nvPr/>
          </p:nvSpPr>
          <p:spPr>
            <a:xfrm>
              <a:off x="6214925" y="1197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35"/>
                    <a:pt x="114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6"/>
            <p:cNvSpPr/>
            <p:nvPr/>
          </p:nvSpPr>
          <p:spPr>
            <a:xfrm>
              <a:off x="6338175" y="134720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1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8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6"/>
            <p:cNvSpPr/>
            <p:nvPr/>
          </p:nvSpPr>
          <p:spPr>
            <a:xfrm>
              <a:off x="6325050" y="13169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1" y="189"/>
                    <a:pt x="46" y="257"/>
                    <a:pt x="115" y="280"/>
                  </a:cubicBezTo>
                  <a:cubicBezTo>
                    <a:pt x="206" y="280"/>
                    <a:pt x="274" y="234"/>
                    <a:pt x="297" y="166"/>
                  </a:cubicBezTo>
                  <a:cubicBezTo>
                    <a:pt x="297" y="98"/>
                    <a:pt x="252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6"/>
            <p:cNvSpPr/>
            <p:nvPr/>
          </p:nvSpPr>
          <p:spPr>
            <a:xfrm>
              <a:off x="6260575" y="1249625"/>
              <a:ext cx="8575" cy="7700"/>
            </a:xfrm>
            <a:custGeom>
              <a:avLst/>
              <a:gdLst/>
              <a:ahLst/>
              <a:cxnLst/>
              <a:rect l="l" t="t" r="r" b="b"/>
              <a:pathLst>
                <a:path w="343" h="308" extrusionOk="0">
                  <a:moveTo>
                    <a:pt x="177" y="0"/>
                  </a:moveTo>
                  <a:cubicBezTo>
                    <a:pt x="114" y="0"/>
                    <a:pt x="43" y="60"/>
                    <a:pt x="23" y="119"/>
                  </a:cubicBezTo>
                  <a:cubicBezTo>
                    <a:pt x="0" y="210"/>
                    <a:pt x="46" y="302"/>
                    <a:pt x="137" y="302"/>
                  </a:cubicBezTo>
                  <a:cubicBezTo>
                    <a:pt x="153" y="306"/>
                    <a:pt x="169" y="307"/>
                    <a:pt x="183" y="307"/>
                  </a:cubicBezTo>
                  <a:cubicBezTo>
                    <a:pt x="251" y="307"/>
                    <a:pt x="301" y="267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6"/>
            <p:cNvSpPr/>
            <p:nvPr/>
          </p:nvSpPr>
          <p:spPr>
            <a:xfrm>
              <a:off x="5614625" y="837725"/>
              <a:ext cx="8000" cy="7575"/>
            </a:xfrm>
            <a:custGeom>
              <a:avLst/>
              <a:gdLst/>
              <a:ahLst/>
              <a:cxnLst/>
              <a:rect l="l" t="t" r="r" b="b"/>
              <a:pathLst>
                <a:path w="320" h="303" extrusionOk="0">
                  <a:moveTo>
                    <a:pt x="183" y="1"/>
                  </a:moveTo>
                  <a:cubicBezTo>
                    <a:pt x="114" y="1"/>
                    <a:pt x="46" y="47"/>
                    <a:pt x="23" y="115"/>
                  </a:cubicBezTo>
                  <a:cubicBezTo>
                    <a:pt x="0" y="184"/>
                    <a:pt x="46" y="275"/>
                    <a:pt x="114" y="298"/>
                  </a:cubicBezTo>
                  <a:cubicBezTo>
                    <a:pt x="126" y="301"/>
                    <a:pt x="138" y="302"/>
                    <a:pt x="150" y="302"/>
                  </a:cubicBezTo>
                  <a:cubicBezTo>
                    <a:pt x="223" y="302"/>
                    <a:pt x="277" y="243"/>
                    <a:pt x="297" y="184"/>
                  </a:cubicBezTo>
                  <a:cubicBezTo>
                    <a:pt x="320" y="115"/>
                    <a:pt x="274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6"/>
            <p:cNvSpPr/>
            <p:nvPr/>
          </p:nvSpPr>
          <p:spPr>
            <a:xfrm>
              <a:off x="5655700" y="1408000"/>
              <a:ext cx="11425" cy="10200"/>
            </a:xfrm>
            <a:custGeom>
              <a:avLst/>
              <a:gdLst/>
              <a:ahLst/>
              <a:cxnLst/>
              <a:rect l="l" t="t" r="r" b="b"/>
              <a:pathLst>
                <a:path w="457" h="408" extrusionOk="0">
                  <a:moveTo>
                    <a:pt x="202" y="1"/>
                  </a:moveTo>
                  <a:cubicBezTo>
                    <a:pt x="116" y="1"/>
                    <a:pt x="41" y="62"/>
                    <a:pt x="23" y="152"/>
                  </a:cubicBezTo>
                  <a:cubicBezTo>
                    <a:pt x="0" y="266"/>
                    <a:pt x="69" y="380"/>
                    <a:pt x="183" y="403"/>
                  </a:cubicBezTo>
                  <a:cubicBezTo>
                    <a:pt x="195" y="406"/>
                    <a:pt x="207" y="408"/>
                    <a:pt x="220" y="408"/>
                  </a:cubicBezTo>
                  <a:cubicBezTo>
                    <a:pt x="303" y="408"/>
                    <a:pt x="391" y="346"/>
                    <a:pt x="411" y="266"/>
                  </a:cubicBezTo>
                  <a:cubicBezTo>
                    <a:pt x="457" y="152"/>
                    <a:pt x="388" y="38"/>
                    <a:pt x="274" y="15"/>
                  </a:cubicBezTo>
                  <a:cubicBezTo>
                    <a:pt x="250" y="5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6"/>
            <p:cNvSpPr/>
            <p:nvPr/>
          </p:nvSpPr>
          <p:spPr>
            <a:xfrm>
              <a:off x="5660825" y="1394525"/>
              <a:ext cx="9175" cy="8300"/>
            </a:xfrm>
            <a:custGeom>
              <a:avLst/>
              <a:gdLst/>
              <a:ahLst/>
              <a:cxnLst/>
              <a:rect l="l" t="t" r="r" b="b"/>
              <a:pathLst>
                <a:path w="367" h="332" extrusionOk="0">
                  <a:moveTo>
                    <a:pt x="182" y="1"/>
                  </a:moveTo>
                  <a:cubicBezTo>
                    <a:pt x="109" y="1"/>
                    <a:pt x="43" y="45"/>
                    <a:pt x="24" y="121"/>
                  </a:cubicBezTo>
                  <a:cubicBezTo>
                    <a:pt x="1" y="212"/>
                    <a:pt x="47" y="303"/>
                    <a:pt x="138" y="326"/>
                  </a:cubicBezTo>
                  <a:cubicBezTo>
                    <a:pt x="154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6"/>
            <p:cNvSpPr/>
            <p:nvPr/>
          </p:nvSpPr>
          <p:spPr>
            <a:xfrm>
              <a:off x="5673950" y="1387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1"/>
                  </a:moveTo>
                  <a:cubicBezTo>
                    <a:pt x="115" y="1"/>
                    <a:pt x="24" y="46"/>
                    <a:pt x="1" y="115"/>
                  </a:cubicBezTo>
                  <a:cubicBezTo>
                    <a:pt x="1" y="183"/>
                    <a:pt x="47" y="274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8" y="115"/>
                    <a:pt x="252" y="23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6"/>
            <p:cNvSpPr/>
            <p:nvPr/>
          </p:nvSpPr>
          <p:spPr>
            <a:xfrm>
              <a:off x="5683650" y="1376425"/>
              <a:ext cx="8025" cy="7425"/>
            </a:xfrm>
            <a:custGeom>
              <a:avLst/>
              <a:gdLst/>
              <a:ahLst/>
              <a:cxnLst/>
              <a:rect l="l" t="t" r="r" b="b"/>
              <a:pathLst>
                <a:path w="321" h="297" extrusionOk="0">
                  <a:moveTo>
                    <a:pt x="184" y="0"/>
                  </a:moveTo>
                  <a:cubicBezTo>
                    <a:pt x="115" y="0"/>
                    <a:pt x="24" y="46"/>
                    <a:pt x="24" y="114"/>
                  </a:cubicBezTo>
                  <a:cubicBezTo>
                    <a:pt x="1" y="183"/>
                    <a:pt x="47" y="274"/>
                    <a:pt x="115" y="297"/>
                  </a:cubicBezTo>
                  <a:cubicBezTo>
                    <a:pt x="184" y="297"/>
                    <a:pt x="275" y="251"/>
                    <a:pt x="298" y="183"/>
                  </a:cubicBezTo>
                  <a:cubicBezTo>
                    <a:pt x="320" y="114"/>
                    <a:pt x="275" y="23"/>
                    <a:pt x="18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6"/>
            <p:cNvSpPr/>
            <p:nvPr/>
          </p:nvSpPr>
          <p:spPr>
            <a:xfrm>
              <a:off x="5882250" y="1540025"/>
              <a:ext cx="5725" cy="5475"/>
            </a:xfrm>
            <a:custGeom>
              <a:avLst/>
              <a:gdLst/>
              <a:ahLst/>
              <a:cxnLst/>
              <a:rect l="l" t="t" r="r" b="b"/>
              <a:pathLst>
                <a:path w="229" h="219" extrusionOk="0">
                  <a:moveTo>
                    <a:pt x="110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189"/>
                    <a:pt x="91" y="212"/>
                  </a:cubicBezTo>
                  <a:cubicBezTo>
                    <a:pt x="100" y="217"/>
                    <a:pt x="109" y="218"/>
                    <a:pt x="118" y="218"/>
                  </a:cubicBezTo>
                  <a:cubicBezTo>
                    <a:pt x="160" y="218"/>
                    <a:pt x="206" y="181"/>
                    <a:pt x="206" y="144"/>
                  </a:cubicBezTo>
                  <a:cubicBezTo>
                    <a:pt x="228" y="75"/>
                    <a:pt x="206" y="30"/>
                    <a:pt x="137" y="7"/>
                  </a:cubicBezTo>
                  <a:cubicBezTo>
                    <a:pt x="129" y="3"/>
                    <a:pt x="120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6"/>
            <p:cNvSpPr/>
            <p:nvPr/>
          </p:nvSpPr>
          <p:spPr>
            <a:xfrm>
              <a:off x="6095650" y="988850"/>
              <a:ext cx="8600" cy="7700"/>
            </a:xfrm>
            <a:custGeom>
              <a:avLst/>
              <a:gdLst/>
              <a:ahLst/>
              <a:cxnLst/>
              <a:rect l="l" t="t" r="r" b="b"/>
              <a:pathLst>
                <a:path w="344" h="308" extrusionOk="0">
                  <a:moveTo>
                    <a:pt x="178" y="0"/>
                  </a:moveTo>
                  <a:cubicBezTo>
                    <a:pt x="114" y="0"/>
                    <a:pt x="43" y="60"/>
                    <a:pt x="24" y="119"/>
                  </a:cubicBezTo>
                  <a:cubicBezTo>
                    <a:pt x="1" y="210"/>
                    <a:pt x="46" y="301"/>
                    <a:pt x="138" y="301"/>
                  </a:cubicBezTo>
                  <a:cubicBezTo>
                    <a:pt x="154" y="305"/>
                    <a:pt x="169" y="307"/>
                    <a:pt x="184" y="307"/>
                  </a:cubicBezTo>
                  <a:cubicBezTo>
                    <a:pt x="252" y="307"/>
                    <a:pt x="302" y="266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6"/>
            <p:cNvSpPr/>
            <p:nvPr/>
          </p:nvSpPr>
          <p:spPr>
            <a:xfrm>
              <a:off x="6099075" y="1000800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47" y="0"/>
                  </a:moveTo>
                  <a:cubicBezTo>
                    <a:pt x="92" y="0"/>
                    <a:pt x="42" y="41"/>
                    <a:pt x="24" y="97"/>
                  </a:cubicBezTo>
                  <a:cubicBezTo>
                    <a:pt x="1" y="166"/>
                    <a:pt x="46" y="234"/>
                    <a:pt x="115" y="234"/>
                  </a:cubicBezTo>
                  <a:cubicBezTo>
                    <a:pt x="127" y="238"/>
                    <a:pt x="139" y="240"/>
                    <a:pt x="151" y="240"/>
                  </a:cubicBezTo>
                  <a:cubicBezTo>
                    <a:pt x="205" y="240"/>
                    <a:pt x="252" y="199"/>
                    <a:pt x="252" y="143"/>
                  </a:cubicBezTo>
                  <a:cubicBezTo>
                    <a:pt x="275" y="97"/>
                    <a:pt x="229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6"/>
            <p:cNvSpPr/>
            <p:nvPr/>
          </p:nvSpPr>
          <p:spPr>
            <a:xfrm>
              <a:off x="6043725" y="1023400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14" y="1"/>
                  </a:moveTo>
                  <a:cubicBezTo>
                    <a:pt x="138" y="1"/>
                    <a:pt x="59" y="62"/>
                    <a:pt x="23" y="152"/>
                  </a:cubicBezTo>
                  <a:cubicBezTo>
                    <a:pt x="1" y="266"/>
                    <a:pt x="69" y="380"/>
                    <a:pt x="183" y="403"/>
                  </a:cubicBezTo>
                  <a:cubicBezTo>
                    <a:pt x="198" y="406"/>
                    <a:pt x="213" y="407"/>
                    <a:pt x="228" y="407"/>
                  </a:cubicBezTo>
                  <a:cubicBezTo>
                    <a:pt x="326" y="407"/>
                    <a:pt x="415" y="345"/>
                    <a:pt x="434" y="266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5" y="5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6"/>
            <p:cNvSpPr/>
            <p:nvPr/>
          </p:nvSpPr>
          <p:spPr>
            <a:xfrm>
              <a:off x="6072825" y="1003800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38" y="0"/>
                  </a:moveTo>
                  <a:cubicBezTo>
                    <a:pt x="69" y="0"/>
                    <a:pt x="24" y="23"/>
                    <a:pt x="1" y="91"/>
                  </a:cubicBezTo>
                  <a:cubicBezTo>
                    <a:pt x="1" y="137"/>
                    <a:pt x="24" y="206"/>
                    <a:pt x="92" y="228"/>
                  </a:cubicBezTo>
                  <a:cubicBezTo>
                    <a:pt x="138" y="228"/>
                    <a:pt x="206" y="206"/>
                    <a:pt x="206" y="137"/>
                  </a:cubicBezTo>
                  <a:cubicBezTo>
                    <a:pt x="229" y="91"/>
                    <a:pt x="206" y="23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6"/>
            <p:cNvSpPr/>
            <p:nvPr/>
          </p:nvSpPr>
          <p:spPr>
            <a:xfrm>
              <a:off x="6714225" y="1160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5" y="0"/>
                  </a:moveTo>
                  <a:cubicBezTo>
                    <a:pt x="85" y="0"/>
                    <a:pt x="23" y="41"/>
                    <a:pt x="23" y="98"/>
                  </a:cubicBezTo>
                  <a:cubicBezTo>
                    <a:pt x="0" y="166"/>
                    <a:pt x="46" y="257"/>
                    <a:pt x="115" y="257"/>
                  </a:cubicBezTo>
                  <a:cubicBezTo>
                    <a:pt x="127" y="261"/>
                    <a:pt x="140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98"/>
                    <a:pt x="251" y="6"/>
                    <a:pt x="183" y="6"/>
                  </a:cubicBezTo>
                  <a:cubicBezTo>
                    <a:pt x="171" y="2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6"/>
            <p:cNvSpPr/>
            <p:nvPr/>
          </p:nvSpPr>
          <p:spPr>
            <a:xfrm>
              <a:off x="6736475" y="112802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1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6"/>
            <p:cNvSpPr/>
            <p:nvPr/>
          </p:nvSpPr>
          <p:spPr>
            <a:xfrm>
              <a:off x="5535875" y="183702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49" y="0"/>
                  </a:moveTo>
                  <a:cubicBezTo>
                    <a:pt x="101" y="0"/>
                    <a:pt x="56" y="38"/>
                    <a:pt x="23" y="87"/>
                  </a:cubicBezTo>
                  <a:cubicBezTo>
                    <a:pt x="0" y="156"/>
                    <a:pt x="23" y="224"/>
                    <a:pt x="91" y="270"/>
                  </a:cubicBezTo>
                  <a:cubicBezTo>
                    <a:pt x="109" y="276"/>
                    <a:pt x="127" y="278"/>
                    <a:pt x="146" y="278"/>
                  </a:cubicBezTo>
                  <a:cubicBezTo>
                    <a:pt x="201" y="278"/>
                    <a:pt x="257" y="253"/>
                    <a:pt x="274" y="201"/>
                  </a:cubicBezTo>
                  <a:cubicBezTo>
                    <a:pt x="320" y="133"/>
                    <a:pt x="274" y="42"/>
                    <a:pt x="206" y="19"/>
                  </a:cubicBezTo>
                  <a:cubicBezTo>
                    <a:pt x="186" y="6"/>
                    <a:pt x="167" y="0"/>
                    <a:pt x="14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6"/>
            <p:cNvSpPr/>
            <p:nvPr/>
          </p:nvSpPr>
          <p:spPr>
            <a:xfrm>
              <a:off x="5753275" y="180757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28" y="1"/>
                  </a:moveTo>
                  <a:cubicBezTo>
                    <a:pt x="160" y="1"/>
                    <a:pt x="93" y="47"/>
                    <a:pt x="46" y="124"/>
                  </a:cubicBezTo>
                  <a:cubicBezTo>
                    <a:pt x="1" y="215"/>
                    <a:pt x="46" y="352"/>
                    <a:pt x="160" y="398"/>
                  </a:cubicBezTo>
                  <a:cubicBezTo>
                    <a:pt x="185" y="410"/>
                    <a:pt x="211" y="416"/>
                    <a:pt x="237" y="416"/>
                  </a:cubicBezTo>
                  <a:cubicBezTo>
                    <a:pt x="310" y="416"/>
                    <a:pt x="384" y="374"/>
                    <a:pt x="434" y="307"/>
                  </a:cubicBezTo>
                  <a:cubicBezTo>
                    <a:pt x="480" y="193"/>
                    <a:pt x="434" y="78"/>
                    <a:pt x="320" y="33"/>
                  </a:cubicBezTo>
                  <a:cubicBezTo>
                    <a:pt x="291" y="11"/>
                    <a:pt x="259" y="1"/>
                    <a:pt x="2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6"/>
            <p:cNvSpPr/>
            <p:nvPr/>
          </p:nvSpPr>
          <p:spPr>
            <a:xfrm>
              <a:off x="5846850" y="19608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5" y="1"/>
                  </a:moveTo>
                  <a:cubicBezTo>
                    <a:pt x="125" y="1"/>
                    <a:pt x="57" y="38"/>
                    <a:pt x="24" y="87"/>
                  </a:cubicBezTo>
                  <a:cubicBezTo>
                    <a:pt x="1" y="179"/>
                    <a:pt x="24" y="293"/>
                    <a:pt x="115" y="338"/>
                  </a:cubicBezTo>
                  <a:cubicBezTo>
                    <a:pt x="137" y="344"/>
                    <a:pt x="158" y="347"/>
                    <a:pt x="179" y="347"/>
                  </a:cubicBezTo>
                  <a:cubicBezTo>
                    <a:pt x="247" y="347"/>
                    <a:pt x="308" y="317"/>
                    <a:pt x="343" y="247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6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6"/>
            <p:cNvSpPr/>
            <p:nvPr/>
          </p:nvSpPr>
          <p:spPr>
            <a:xfrm>
              <a:off x="5853150" y="1946600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23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6"/>
            <p:cNvSpPr/>
            <p:nvPr/>
          </p:nvSpPr>
          <p:spPr>
            <a:xfrm>
              <a:off x="5867400" y="195685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76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1" y="179"/>
                    <a:pt x="23" y="270"/>
                    <a:pt x="115" y="293"/>
                  </a:cubicBezTo>
                  <a:cubicBezTo>
                    <a:pt x="138" y="308"/>
                    <a:pt x="163" y="316"/>
                    <a:pt x="188" y="316"/>
                  </a:cubicBezTo>
                  <a:cubicBezTo>
                    <a:pt x="239" y="316"/>
                    <a:pt x="290" y="285"/>
                    <a:pt x="320" y="225"/>
                  </a:cubicBezTo>
                  <a:cubicBezTo>
                    <a:pt x="366" y="156"/>
                    <a:pt x="320" y="65"/>
                    <a:pt x="252" y="19"/>
                  </a:cubicBezTo>
                  <a:cubicBezTo>
                    <a:pt x="226" y="6"/>
                    <a:pt x="201" y="1"/>
                    <a:pt x="17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6"/>
            <p:cNvSpPr/>
            <p:nvPr/>
          </p:nvSpPr>
          <p:spPr>
            <a:xfrm>
              <a:off x="6384975" y="191692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9" y="0"/>
                  </a:moveTo>
                  <a:cubicBezTo>
                    <a:pt x="135" y="0"/>
                    <a:pt x="79" y="38"/>
                    <a:pt x="46" y="87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6" y="343"/>
                    <a:pt x="159" y="346"/>
                    <a:pt x="181" y="346"/>
                  </a:cubicBezTo>
                  <a:cubicBezTo>
                    <a:pt x="254" y="346"/>
                    <a:pt x="325" y="316"/>
                    <a:pt x="343" y="247"/>
                  </a:cubicBezTo>
                  <a:cubicBezTo>
                    <a:pt x="388" y="155"/>
                    <a:pt x="365" y="64"/>
                    <a:pt x="274" y="18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6"/>
            <p:cNvSpPr/>
            <p:nvPr/>
          </p:nvSpPr>
          <p:spPr>
            <a:xfrm>
              <a:off x="5665975" y="1677500"/>
              <a:ext cx="7450" cy="6150"/>
            </a:xfrm>
            <a:custGeom>
              <a:avLst/>
              <a:gdLst/>
              <a:ahLst/>
              <a:cxnLst/>
              <a:rect l="l" t="t" r="r" b="b"/>
              <a:pathLst>
                <a:path w="298" h="246" extrusionOk="0">
                  <a:moveTo>
                    <a:pt x="155" y="0"/>
                  </a:moveTo>
                  <a:cubicBezTo>
                    <a:pt x="106" y="0"/>
                    <a:pt x="63" y="26"/>
                    <a:pt x="46" y="77"/>
                  </a:cubicBezTo>
                  <a:cubicBezTo>
                    <a:pt x="0" y="123"/>
                    <a:pt x="23" y="191"/>
                    <a:pt x="92" y="237"/>
                  </a:cubicBezTo>
                  <a:cubicBezTo>
                    <a:pt x="109" y="243"/>
                    <a:pt x="126" y="246"/>
                    <a:pt x="142" y="246"/>
                  </a:cubicBezTo>
                  <a:cubicBezTo>
                    <a:pt x="191" y="246"/>
                    <a:pt x="234" y="220"/>
                    <a:pt x="251" y="169"/>
                  </a:cubicBezTo>
                  <a:cubicBezTo>
                    <a:pt x="297" y="123"/>
                    <a:pt x="251" y="32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6"/>
            <p:cNvSpPr/>
            <p:nvPr/>
          </p:nvSpPr>
          <p:spPr>
            <a:xfrm>
              <a:off x="5416600" y="179195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68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1" y="156"/>
                    <a:pt x="23" y="224"/>
                    <a:pt x="92" y="270"/>
                  </a:cubicBezTo>
                  <a:cubicBezTo>
                    <a:pt x="109" y="275"/>
                    <a:pt x="128" y="278"/>
                    <a:pt x="146" y="278"/>
                  </a:cubicBezTo>
                  <a:cubicBezTo>
                    <a:pt x="202" y="278"/>
                    <a:pt x="257" y="253"/>
                    <a:pt x="275" y="201"/>
                  </a:cubicBezTo>
                  <a:cubicBezTo>
                    <a:pt x="320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6"/>
            <p:cNvSpPr/>
            <p:nvPr/>
          </p:nvSpPr>
          <p:spPr>
            <a:xfrm>
              <a:off x="5527300" y="16230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0"/>
                  </a:moveTo>
                  <a:cubicBezTo>
                    <a:pt x="162" y="0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8" y="396"/>
                    <a:pt x="199" y="401"/>
                    <a:pt x="228" y="401"/>
                  </a:cubicBezTo>
                  <a:cubicBezTo>
                    <a:pt x="308" y="401"/>
                    <a:pt x="378" y="359"/>
                    <a:pt x="412" y="292"/>
                  </a:cubicBezTo>
                  <a:cubicBezTo>
                    <a:pt x="457" y="178"/>
                    <a:pt x="412" y="64"/>
                    <a:pt x="320" y="18"/>
                  </a:cubicBezTo>
                  <a:cubicBezTo>
                    <a:pt x="296" y="6"/>
                    <a:pt x="268" y="0"/>
                    <a:pt x="24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6"/>
            <p:cNvSpPr/>
            <p:nvPr/>
          </p:nvSpPr>
          <p:spPr>
            <a:xfrm>
              <a:off x="5461675" y="1860425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178"/>
                    <a:pt x="47" y="293"/>
                    <a:pt x="138" y="338"/>
                  </a:cubicBezTo>
                  <a:cubicBezTo>
                    <a:pt x="162" y="350"/>
                    <a:pt x="188" y="356"/>
                    <a:pt x="214" y="356"/>
                  </a:cubicBezTo>
                  <a:cubicBezTo>
                    <a:pt x="284" y="356"/>
                    <a:pt x="349" y="314"/>
                    <a:pt x="366" y="247"/>
                  </a:cubicBezTo>
                  <a:cubicBezTo>
                    <a:pt x="412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6"/>
            <p:cNvSpPr/>
            <p:nvPr/>
          </p:nvSpPr>
          <p:spPr>
            <a:xfrm>
              <a:off x="5465675" y="18130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46" y="338"/>
                    <a:pt x="138" y="383"/>
                  </a:cubicBezTo>
                  <a:cubicBezTo>
                    <a:pt x="162" y="396"/>
                    <a:pt x="190" y="401"/>
                    <a:pt x="218" y="401"/>
                  </a:cubicBezTo>
                  <a:cubicBezTo>
                    <a:pt x="296" y="401"/>
                    <a:pt x="378" y="359"/>
                    <a:pt x="411" y="292"/>
                  </a:cubicBezTo>
                  <a:cubicBezTo>
                    <a:pt x="457" y="178"/>
                    <a:pt x="411" y="64"/>
                    <a:pt x="320" y="18"/>
                  </a:cubicBezTo>
                  <a:cubicBezTo>
                    <a:pt x="290" y="6"/>
                    <a:pt x="259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6"/>
            <p:cNvSpPr/>
            <p:nvPr/>
          </p:nvSpPr>
          <p:spPr>
            <a:xfrm>
              <a:off x="5555275" y="17558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2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8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1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51" y="24"/>
                  </a:cubicBezTo>
                  <a:cubicBezTo>
                    <a:pt x="228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6"/>
            <p:cNvSpPr/>
            <p:nvPr/>
          </p:nvSpPr>
          <p:spPr>
            <a:xfrm>
              <a:off x="5503900" y="16395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86" y="1"/>
                  </a:moveTo>
                  <a:cubicBezTo>
                    <a:pt x="125" y="1"/>
                    <a:pt x="57" y="38"/>
                    <a:pt x="24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38" y="331"/>
                    <a:pt x="166" y="339"/>
                    <a:pt x="195" y="339"/>
                  </a:cubicBezTo>
                  <a:cubicBezTo>
                    <a:pt x="25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52" y="19"/>
                  </a:cubicBezTo>
                  <a:cubicBezTo>
                    <a:pt x="233" y="7"/>
                    <a:pt x="210" y="1"/>
                    <a:pt x="18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6"/>
            <p:cNvSpPr/>
            <p:nvPr/>
          </p:nvSpPr>
          <p:spPr>
            <a:xfrm>
              <a:off x="5700775" y="1631850"/>
              <a:ext cx="7450" cy="6525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55" y="0"/>
                  </a:moveTo>
                  <a:cubicBezTo>
                    <a:pt x="105" y="0"/>
                    <a:pt x="58" y="26"/>
                    <a:pt x="23" y="77"/>
                  </a:cubicBezTo>
                  <a:cubicBezTo>
                    <a:pt x="1" y="146"/>
                    <a:pt x="23" y="214"/>
                    <a:pt x="92" y="237"/>
                  </a:cubicBezTo>
                  <a:cubicBezTo>
                    <a:pt x="116" y="253"/>
                    <a:pt x="140" y="261"/>
                    <a:pt x="163" y="261"/>
                  </a:cubicBezTo>
                  <a:cubicBezTo>
                    <a:pt x="203" y="261"/>
                    <a:pt x="237" y="236"/>
                    <a:pt x="252" y="191"/>
                  </a:cubicBezTo>
                  <a:cubicBezTo>
                    <a:pt x="297" y="123"/>
                    <a:pt x="275" y="54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6"/>
            <p:cNvSpPr/>
            <p:nvPr/>
          </p:nvSpPr>
          <p:spPr>
            <a:xfrm>
              <a:off x="5455400" y="169827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07" y="0"/>
                  </a:moveTo>
                  <a:cubicBezTo>
                    <a:pt x="141" y="0"/>
                    <a:pt x="78" y="36"/>
                    <a:pt x="46" y="114"/>
                  </a:cubicBezTo>
                  <a:cubicBezTo>
                    <a:pt x="1" y="205"/>
                    <a:pt x="46" y="319"/>
                    <a:pt x="138" y="365"/>
                  </a:cubicBezTo>
                  <a:cubicBezTo>
                    <a:pt x="162" y="377"/>
                    <a:pt x="188" y="383"/>
                    <a:pt x="214" y="383"/>
                  </a:cubicBezTo>
                  <a:cubicBezTo>
                    <a:pt x="285" y="383"/>
                    <a:pt x="355" y="340"/>
                    <a:pt x="389" y="273"/>
                  </a:cubicBezTo>
                  <a:cubicBezTo>
                    <a:pt x="434" y="182"/>
                    <a:pt x="412" y="68"/>
                    <a:pt x="298" y="22"/>
                  </a:cubicBezTo>
                  <a:cubicBezTo>
                    <a:pt x="269" y="8"/>
                    <a:pt x="237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6"/>
            <p:cNvSpPr/>
            <p:nvPr/>
          </p:nvSpPr>
          <p:spPr>
            <a:xfrm>
              <a:off x="5660275" y="1668550"/>
              <a:ext cx="8000" cy="7125"/>
            </a:xfrm>
            <a:custGeom>
              <a:avLst/>
              <a:gdLst/>
              <a:ahLst/>
              <a:cxnLst/>
              <a:rect l="l" t="t" r="r" b="b"/>
              <a:pathLst>
                <a:path w="320" h="285" extrusionOk="0">
                  <a:moveTo>
                    <a:pt x="150" y="1"/>
                  </a:moveTo>
                  <a:cubicBezTo>
                    <a:pt x="101" y="1"/>
                    <a:pt x="52" y="26"/>
                    <a:pt x="23" y="70"/>
                  </a:cubicBezTo>
                  <a:cubicBezTo>
                    <a:pt x="0" y="161"/>
                    <a:pt x="23" y="230"/>
                    <a:pt x="91" y="275"/>
                  </a:cubicBezTo>
                  <a:cubicBezTo>
                    <a:pt x="108" y="281"/>
                    <a:pt x="127" y="284"/>
                    <a:pt x="146" y="284"/>
                  </a:cubicBezTo>
                  <a:cubicBezTo>
                    <a:pt x="203" y="284"/>
                    <a:pt x="263" y="258"/>
                    <a:pt x="297" y="207"/>
                  </a:cubicBezTo>
                  <a:cubicBezTo>
                    <a:pt x="320" y="139"/>
                    <a:pt x="297" y="47"/>
                    <a:pt x="228" y="24"/>
                  </a:cubicBezTo>
                  <a:cubicBezTo>
                    <a:pt x="204" y="8"/>
                    <a:pt x="177" y="1"/>
                    <a:pt x="15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6"/>
            <p:cNvSpPr/>
            <p:nvPr/>
          </p:nvSpPr>
          <p:spPr>
            <a:xfrm>
              <a:off x="6747325" y="1892825"/>
              <a:ext cx="10850" cy="9175"/>
            </a:xfrm>
            <a:custGeom>
              <a:avLst/>
              <a:gdLst/>
              <a:ahLst/>
              <a:cxnLst/>
              <a:rect l="l" t="t" r="r" b="b"/>
              <a:pathLst>
                <a:path w="434" h="367" extrusionOk="0">
                  <a:moveTo>
                    <a:pt x="201" y="1"/>
                  </a:moveTo>
                  <a:cubicBezTo>
                    <a:pt x="137" y="1"/>
                    <a:pt x="76" y="31"/>
                    <a:pt x="46" y="92"/>
                  </a:cubicBezTo>
                  <a:cubicBezTo>
                    <a:pt x="0" y="184"/>
                    <a:pt x="23" y="298"/>
                    <a:pt x="137" y="343"/>
                  </a:cubicBezTo>
                  <a:cubicBezTo>
                    <a:pt x="168" y="358"/>
                    <a:pt x="201" y="366"/>
                    <a:pt x="233" y="366"/>
                  </a:cubicBezTo>
                  <a:cubicBezTo>
                    <a:pt x="297" y="366"/>
                    <a:pt x="358" y="336"/>
                    <a:pt x="388" y="275"/>
                  </a:cubicBezTo>
                  <a:cubicBezTo>
                    <a:pt x="434" y="161"/>
                    <a:pt x="388" y="69"/>
                    <a:pt x="297" y="24"/>
                  </a:cubicBezTo>
                  <a:cubicBezTo>
                    <a:pt x="267" y="9"/>
                    <a:pt x="234" y="1"/>
                    <a:pt x="2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6"/>
            <p:cNvSpPr/>
            <p:nvPr/>
          </p:nvSpPr>
          <p:spPr>
            <a:xfrm>
              <a:off x="5404050" y="1840450"/>
              <a:ext cx="12000" cy="10175"/>
            </a:xfrm>
            <a:custGeom>
              <a:avLst/>
              <a:gdLst/>
              <a:ahLst/>
              <a:cxnLst/>
              <a:rect l="l" t="t" r="r" b="b"/>
              <a:pathLst>
                <a:path w="480" h="407" extrusionOk="0">
                  <a:moveTo>
                    <a:pt x="252" y="1"/>
                  </a:moveTo>
                  <a:cubicBezTo>
                    <a:pt x="171" y="1"/>
                    <a:pt x="96" y="43"/>
                    <a:pt x="46" y="110"/>
                  </a:cubicBezTo>
                  <a:cubicBezTo>
                    <a:pt x="0" y="224"/>
                    <a:pt x="46" y="338"/>
                    <a:pt x="160" y="384"/>
                  </a:cubicBezTo>
                  <a:cubicBezTo>
                    <a:pt x="189" y="398"/>
                    <a:pt x="223" y="406"/>
                    <a:pt x="256" y="406"/>
                  </a:cubicBezTo>
                  <a:cubicBezTo>
                    <a:pt x="329" y="406"/>
                    <a:pt x="403" y="371"/>
                    <a:pt x="434" y="293"/>
                  </a:cubicBezTo>
                  <a:cubicBezTo>
                    <a:pt x="480" y="201"/>
                    <a:pt x="434" y="64"/>
                    <a:pt x="343" y="19"/>
                  </a:cubicBezTo>
                  <a:cubicBezTo>
                    <a:pt x="312" y="7"/>
                    <a:pt x="282" y="1"/>
                    <a:pt x="2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6"/>
            <p:cNvSpPr/>
            <p:nvPr/>
          </p:nvSpPr>
          <p:spPr>
            <a:xfrm>
              <a:off x="5437725" y="1862025"/>
              <a:ext cx="8000" cy="5725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127" y="0"/>
                  </a:moveTo>
                  <a:cubicBezTo>
                    <a:pt x="71" y="0"/>
                    <a:pt x="15" y="31"/>
                    <a:pt x="0" y="92"/>
                  </a:cubicBezTo>
                  <a:lnTo>
                    <a:pt x="297" y="229"/>
                  </a:lnTo>
                  <a:cubicBezTo>
                    <a:pt x="320" y="160"/>
                    <a:pt x="297" y="46"/>
                    <a:pt x="206" y="23"/>
                  </a:cubicBezTo>
                  <a:cubicBezTo>
                    <a:pt x="183" y="8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6"/>
            <p:cNvSpPr/>
            <p:nvPr/>
          </p:nvSpPr>
          <p:spPr>
            <a:xfrm>
              <a:off x="5393200" y="1309200"/>
              <a:ext cx="10300" cy="9250"/>
            </a:xfrm>
            <a:custGeom>
              <a:avLst/>
              <a:gdLst/>
              <a:ahLst/>
              <a:cxnLst/>
              <a:rect l="l" t="t" r="r" b="b"/>
              <a:pathLst>
                <a:path w="412" h="370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59" y="366"/>
                    <a:pt x="181" y="369"/>
                    <a:pt x="202" y="369"/>
                  </a:cubicBezTo>
                  <a:cubicBezTo>
                    <a:pt x="270" y="369"/>
                    <a:pt x="331" y="339"/>
                    <a:pt x="366" y="270"/>
                  </a:cubicBezTo>
                  <a:cubicBezTo>
                    <a:pt x="412" y="178"/>
                    <a:pt x="389" y="64"/>
                    <a:pt x="298" y="18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6"/>
            <p:cNvSpPr/>
            <p:nvPr/>
          </p:nvSpPr>
          <p:spPr>
            <a:xfrm>
              <a:off x="5412600" y="1296075"/>
              <a:ext cx="10875" cy="9250"/>
            </a:xfrm>
            <a:custGeom>
              <a:avLst/>
              <a:gdLst/>
              <a:ahLst/>
              <a:cxnLst/>
              <a:rect l="l" t="t" r="r" b="b"/>
              <a:pathLst>
                <a:path w="435" h="370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59" y="366"/>
                    <a:pt x="182" y="369"/>
                    <a:pt x="205" y="369"/>
                  </a:cubicBezTo>
                  <a:cubicBezTo>
                    <a:pt x="279" y="369"/>
                    <a:pt x="354" y="339"/>
                    <a:pt x="389" y="270"/>
                  </a:cubicBezTo>
                  <a:cubicBezTo>
                    <a:pt x="435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6"/>
            <p:cNvSpPr/>
            <p:nvPr/>
          </p:nvSpPr>
          <p:spPr>
            <a:xfrm>
              <a:off x="5279075" y="14230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0"/>
                  </a:moveTo>
                  <a:cubicBezTo>
                    <a:pt x="118" y="0"/>
                    <a:pt x="58" y="26"/>
                    <a:pt x="24" y="77"/>
                  </a:cubicBezTo>
                  <a:cubicBezTo>
                    <a:pt x="1" y="168"/>
                    <a:pt x="24" y="260"/>
                    <a:pt x="92" y="283"/>
                  </a:cubicBezTo>
                  <a:cubicBezTo>
                    <a:pt x="122" y="298"/>
                    <a:pt x="153" y="305"/>
                    <a:pt x="181" y="305"/>
                  </a:cubicBezTo>
                  <a:cubicBezTo>
                    <a:pt x="237" y="305"/>
                    <a:pt x="282" y="275"/>
                    <a:pt x="297" y="214"/>
                  </a:cubicBezTo>
                  <a:cubicBezTo>
                    <a:pt x="343" y="146"/>
                    <a:pt x="297" y="54"/>
                    <a:pt x="229" y="9"/>
                  </a:cubicBezTo>
                  <a:cubicBezTo>
                    <a:pt x="212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6"/>
            <p:cNvSpPr/>
            <p:nvPr/>
          </p:nvSpPr>
          <p:spPr>
            <a:xfrm>
              <a:off x="5434300" y="12404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40" y="0"/>
                    <a:pt x="80" y="26"/>
                    <a:pt x="46" y="77"/>
                  </a:cubicBezTo>
                  <a:cubicBezTo>
                    <a:pt x="0" y="168"/>
                    <a:pt x="46" y="260"/>
                    <a:pt x="114" y="305"/>
                  </a:cubicBezTo>
                  <a:cubicBezTo>
                    <a:pt x="131" y="311"/>
                    <a:pt x="149" y="314"/>
                    <a:pt x="169" y="314"/>
                  </a:cubicBezTo>
                  <a:cubicBezTo>
                    <a:pt x="232" y="314"/>
                    <a:pt x="302" y="284"/>
                    <a:pt x="320" y="214"/>
                  </a:cubicBezTo>
                  <a:cubicBezTo>
                    <a:pt x="365" y="146"/>
                    <a:pt x="320" y="54"/>
                    <a:pt x="251" y="9"/>
                  </a:cubicBezTo>
                  <a:cubicBezTo>
                    <a:pt x="234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6"/>
            <p:cNvSpPr/>
            <p:nvPr/>
          </p:nvSpPr>
          <p:spPr>
            <a:xfrm>
              <a:off x="5283075" y="16744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9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74" y="398"/>
                    <a:pt x="210" y="406"/>
                    <a:pt x="244" y="406"/>
                  </a:cubicBezTo>
                  <a:cubicBezTo>
                    <a:pt x="317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96" y="6"/>
                    <a:pt x="268" y="1"/>
                    <a:pt x="23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6"/>
            <p:cNvSpPr/>
            <p:nvPr/>
          </p:nvSpPr>
          <p:spPr>
            <a:xfrm>
              <a:off x="5496500" y="14918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7" y="1"/>
                    <a:pt x="79" y="43"/>
                    <a:pt x="46" y="110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5" y="247"/>
                  </a:cubicBezTo>
                  <a:cubicBezTo>
                    <a:pt x="411" y="156"/>
                    <a:pt x="365" y="64"/>
                    <a:pt x="274" y="19"/>
                  </a:cubicBezTo>
                  <a:cubicBezTo>
                    <a:pt x="250" y="6"/>
                    <a:pt x="225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6"/>
            <p:cNvSpPr/>
            <p:nvPr/>
          </p:nvSpPr>
          <p:spPr>
            <a:xfrm>
              <a:off x="5640875" y="1408500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6"/>
            <p:cNvSpPr/>
            <p:nvPr/>
          </p:nvSpPr>
          <p:spPr>
            <a:xfrm>
              <a:off x="5762400" y="13448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35" y="0"/>
                    <a:pt x="64" y="30"/>
                    <a:pt x="46" y="100"/>
                  </a:cubicBezTo>
                  <a:cubicBezTo>
                    <a:pt x="1" y="168"/>
                    <a:pt x="24" y="283"/>
                    <a:pt x="115" y="305"/>
                  </a:cubicBezTo>
                  <a:cubicBezTo>
                    <a:pt x="140" y="318"/>
                    <a:pt x="166" y="324"/>
                    <a:pt x="190" y="324"/>
                  </a:cubicBezTo>
                  <a:cubicBezTo>
                    <a:pt x="254" y="324"/>
                    <a:pt x="310" y="286"/>
                    <a:pt x="343" y="237"/>
                  </a:cubicBezTo>
                  <a:cubicBezTo>
                    <a:pt x="366" y="146"/>
                    <a:pt x="343" y="54"/>
                    <a:pt x="252" y="9"/>
                  </a:cubicBezTo>
                  <a:cubicBezTo>
                    <a:pt x="236" y="3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6"/>
            <p:cNvSpPr/>
            <p:nvPr/>
          </p:nvSpPr>
          <p:spPr>
            <a:xfrm>
              <a:off x="5733875" y="13577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66" y="398"/>
                    <a:pt x="200" y="406"/>
                    <a:pt x="234" y="406"/>
                  </a:cubicBezTo>
                  <a:cubicBezTo>
                    <a:pt x="306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89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6"/>
            <p:cNvSpPr/>
            <p:nvPr/>
          </p:nvSpPr>
          <p:spPr>
            <a:xfrm>
              <a:off x="5775525" y="1357000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29" y="0"/>
                  </a:moveTo>
                  <a:cubicBezTo>
                    <a:pt x="95" y="0"/>
                    <a:pt x="61" y="25"/>
                    <a:pt x="46" y="69"/>
                  </a:cubicBezTo>
                  <a:cubicBezTo>
                    <a:pt x="1" y="115"/>
                    <a:pt x="24" y="184"/>
                    <a:pt x="92" y="229"/>
                  </a:cubicBezTo>
                  <a:cubicBezTo>
                    <a:pt x="103" y="235"/>
                    <a:pt x="116" y="238"/>
                    <a:pt x="130" y="238"/>
                  </a:cubicBezTo>
                  <a:cubicBezTo>
                    <a:pt x="171" y="238"/>
                    <a:pt x="218" y="212"/>
                    <a:pt x="252" y="161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8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6"/>
            <p:cNvSpPr/>
            <p:nvPr/>
          </p:nvSpPr>
          <p:spPr>
            <a:xfrm>
              <a:off x="5747000" y="1368775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1" y="146"/>
                    <a:pt x="46" y="238"/>
                    <a:pt x="115" y="260"/>
                  </a:cubicBezTo>
                  <a:cubicBezTo>
                    <a:pt x="134" y="273"/>
                    <a:pt x="153" y="279"/>
                    <a:pt x="172" y="279"/>
                  </a:cubicBezTo>
                  <a:cubicBezTo>
                    <a:pt x="220" y="279"/>
                    <a:pt x="264" y="241"/>
                    <a:pt x="297" y="192"/>
                  </a:cubicBezTo>
                  <a:cubicBezTo>
                    <a:pt x="320" y="123"/>
                    <a:pt x="297" y="55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6"/>
            <p:cNvSpPr/>
            <p:nvPr/>
          </p:nvSpPr>
          <p:spPr>
            <a:xfrm>
              <a:off x="5304750" y="1697675"/>
              <a:ext cx="10300" cy="9025"/>
            </a:xfrm>
            <a:custGeom>
              <a:avLst/>
              <a:gdLst/>
              <a:ahLst/>
              <a:cxnLst/>
              <a:rect l="l" t="t" r="r" b="b"/>
              <a:pathLst>
                <a:path w="412" h="361" extrusionOk="0">
                  <a:moveTo>
                    <a:pt x="180" y="1"/>
                  </a:moveTo>
                  <a:cubicBezTo>
                    <a:pt x="118" y="1"/>
                    <a:pt x="62" y="31"/>
                    <a:pt x="47" y="92"/>
                  </a:cubicBezTo>
                  <a:cubicBezTo>
                    <a:pt x="1" y="183"/>
                    <a:pt x="24" y="297"/>
                    <a:pt x="115" y="343"/>
                  </a:cubicBezTo>
                  <a:cubicBezTo>
                    <a:pt x="139" y="355"/>
                    <a:pt x="166" y="361"/>
                    <a:pt x="192" y="361"/>
                  </a:cubicBezTo>
                  <a:cubicBezTo>
                    <a:pt x="263" y="361"/>
                    <a:pt x="333" y="319"/>
                    <a:pt x="366" y="252"/>
                  </a:cubicBezTo>
                  <a:cubicBezTo>
                    <a:pt x="412" y="160"/>
                    <a:pt x="366" y="69"/>
                    <a:pt x="275" y="23"/>
                  </a:cubicBezTo>
                  <a:cubicBezTo>
                    <a:pt x="244" y="8"/>
                    <a:pt x="211" y="1"/>
                    <a:pt x="18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6"/>
            <p:cNvSpPr/>
            <p:nvPr/>
          </p:nvSpPr>
          <p:spPr>
            <a:xfrm>
              <a:off x="5763550" y="1498550"/>
              <a:ext cx="11425" cy="9950"/>
            </a:xfrm>
            <a:custGeom>
              <a:avLst/>
              <a:gdLst/>
              <a:ahLst/>
              <a:cxnLst/>
              <a:rect l="l" t="t" r="r" b="b"/>
              <a:pathLst>
                <a:path w="457" h="398" extrusionOk="0">
                  <a:moveTo>
                    <a:pt x="214" y="0"/>
                  </a:moveTo>
                  <a:cubicBezTo>
                    <a:pt x="140" y="0"/>
                    <a:pt x="77" y="36"/>
                    <a:pt x="46" y="114"/>
                  </a:cubicBezTo>
                  <a:cubicBezTo>
                    <a:pt x="0" y="205"/>
                    <a:pt x="46" y="319"/>
                    <a:pt x="137" y="365"/>
                  </a:cubicBezTo>
                  <a:cubicBezTo>
                    <a:pt x="167" y="387"/>
                    <a:pt x="201" y="397"/>
                    <a:pt x="235" y="397"/>
                  </a:cubicBezTo>
                  <a:cubicBezTo>
                    <a:pt x="307" y="397"/>
                    <a:pt x="380" y="351"/>
                    <a:pt x="411" y="274"/>
                  </a:cubicBezTo>
                  <a:cubicBezTo>
                    <a:pt x="457" y="182"/>
                    <a:pt x="411" y="68"/>
                    <a:pt x="320" y="22"/>
                  </a:cubicBezTo>
                  <a:cubicBezTo>
                    <a:pt x="284" y="8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6"/>
            <p:cNvSpPr/>
            <p:nvPr/>
          </p:nvSpPr>
          <p:spPr>
            <a:xfrm>
              <a:off x="5637450" y="1448650"/>
              <a:ext cx="5725" cy="5050"/>
            </a:xfrm>
            <a:custGeom>
              <a:avLst/>
              <a:gdLst/>
              <a:ahLst/>
              <a:cxnLst/>
              <a:rect l="l" t="t" r="r" b="b"/>
              <a:pathLst>
                <a:path w="229" h="202" extrusionOk="0">
                  <a:moveTo>
                    <a:pt x="120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70"/>
                    <a:pt x="69" y="192"/>
                  </a:cubicBezTo>
                  <a:cubicBezTo>
                    <a:pt x="81" y="199"/>
                    <a:pt x="95" y="201"/>
                    <a:pt x="109" y="201"/>
                  </a:cubicBezTo>
                  <a:cubicBezTo>
                    <a:pt x="148" y="201"/>
                    <a:pt x="189" y="180"/>
                    <a:pt x="205" y="147"/>
                  </a:cubicBezTo>
                  <a:cubicBezTo>
                    <a:pt x="228" y="101"/>
                    <a:pt x="205" y="33"/>
                    <a:pt x="160" y="10"/>
                  </a:cubicBezTo>
                  <a:cubicBezTo>
                    <a:pt x="148" y="4"/>
                    <a:pt x="134" y="1"/>
                    <a:pt x="1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6"/>
            <p:cNvSpPr/>
            <p:nvPr/>
          </p:nvSpPr>
          <p:spPr>
            <a:xfrm>
              <a:off x="5318450" y="1533125"/>
              <a:ext cx="8600" cy="7850"/>
            </a:xfrm>
            <a:custGeom>
              <a:avLst/>
              <a:gdLst/>
              <a:ahLst/>
              <a:cxnLst/>
              <a:rect l="l" t="t" r="r" b="b"/>
              <a:pathLst>
                <a:path w="344" h="314" extrusionOk="0">
                  <a:moveTo>
                    <a:pt x="188" y="1"/>
                  </a:moveTo>
                  <a:cubicBezTo>
                    <a:pt x="120" y="1"/>
                    <a:pt x="58" y="31"/>
                    <a:pt x="24" y="100"/>
                  </a:cubicBezTo>
                  <a:cubicBezTo>
                    <a:pt x="1" y="169"/>
                    <a:pt x="24" y="260"/>
                    <a:pt x="115" y="306"/>
                  </a:cubicBezTo>
                  <a:cubicBezTo>
                    <a:pt x="131" y="311"/>
                    <a:pt x="148" y="314"/>
                    <a:pt x="166" y="314"/>
                  </a:cubicBezTo>
                  <a:cubicBezTo>
                    <a:pt x="224" y="314"/>
                    <a:pt x="285" y="284"/>
                    <a:pt x="320" y="214"/>
                  </a:cubicBezTo>
                  <a:cubicBezTo>
                    <a:pt x="343" y="146"/>
                    <a:pt x="320" y="55"/>
                    <a:pt x="252" y="9"/>
                  </a:cubicBezTo>
                  <a:cubicBezTo>
                    <a:pt x="230" y="4"/>
                    <a:pt x="209" y="1"/>
                    <a:pt x="1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6"/>
            <p:cNvSpPr/>
            <p:nvPr/>
          </p:nvSpPr>
          <p:spPr>
            <a:xfrm>
              <a:off x="5992950" y="1251800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83"/>
                  </a:cubicBezTo>
                  <a:cubicBezTo>
                    <a:pt x="133" y="296"/>
                    <a:pt x="154" y="301"/>
                    <a:pt x="176" y="301"/>
                  </a:cubicBezTo>
                  <a:cubicBezTo>
                    <a:pt x="230" y="301"/>
                    <a:pt x="287" y="264"/>
                    <a:pt x="320" y="215"/>
                  </a:cubicBezTo>
                  <a:cubicBezTo>
                    <a:pt x="343" y="146"/>
                    <a:pt x="320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6"/>
            <p:cNvSpPr/>
            <p:nvPr/>
          </p:nvSpPr>
          <p:spPr>
            <a:xfrm>
              <a:off x="5697350" y="1384525"/>
              <a:ext cx="10300" cy="8900"/>
            </a:xfrm>
            <a:custGeom>
              <a:avLst/>
              <a:gdLst/>
              <a:ahLst/>
              <a:cxnLst/>
              <a:rect l="l" t="t" r="r" b="b"/>
              <a:pathLst>
                <a:path w="412" h="356" extrusionOk="0">
                  <a:moveTo>
                    <a:pt x="202" y="1"/>
                  </a:moveTo>
                  <a:cubicBezTo>
                    <a:pt x="138" y="1"/>
                    <a:pt x="80" y="43"/>
                    <a:pt x="46" y="110"/>
                  </a:cubicBezTo>
                  <a:cubicBezTo>
                    <a:pt x="1" y="178"/>
                    <a:pt x="46" y="292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6" y="247"/>
                  </a:cubicBezTo>
                  <a:cubicBezTo>
                    <a:pt x="412" y="178"/>
                    <a:pt x="366" y="64"/>
                    <a:pt x="275" y="18"/>
                  </a:cubicBezTo>
                  <a:cubicBezTo>
                    <a:pt x="250" y="6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6"/>
            <p:cNvSpPr/>
            <p:nvPr/>
          </p:nvSpPr>
          <p:spPr>
            <a:xfrm>
              <a:off x="5722475" y="1373550"/>
              <a:ext cx="8575" cy="7450"/>
            </a:xfrm>
            <a:custGeom>
              <a:avLst/>
              <a:gdLst/>
              <a:ahLst/>
              <a:cxnLst/>
              <a:rect l="l" t="t" r="r" b="b"/>
              <a:pathLst>
                <a:path w="343" h="298" extrusionOk="0">
                  <a:moveTo>
                    <a:pt x="178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1"/>
                    <a:pt x="46" y="252"/>
                    <a:pt x="114" y="275"/>
                  </a:cubicBezTo>
                  <a:cubicBezTo>
                    <a:pt x="137" y="290"/>
                    <a:pt x="162" y="298"/>
                    <a:pt x="188" y="298"/>
                  </a:cubicBezTo>
                  <a:cubicBezTo>
                    <a:pt x="238" y="298"/>
                    <a:pt x="289" y="267"/>
                    <a:pt x="320" y="206"/>
                  </a:cubicBezTo>
                  <a:cubicBezTo>
                    <a:pt x="342" y="138"/>
                    <a:pt x="320" y="47"/>
                    <a:pt x="251" y="24"/>
                  </a:cubicBezTo>
                  <a:cubicBezTo>
                    <a:pt x="228" y="9"/>
                    <a:pt x="203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6"/>
            <p:cNvSpPr/>
            <p:nvPr/>
          </p:nvSpPr>
          <p:spPr>
            <a:xfrm>
              <a:off x="5906200" y="1296625"/>
              <a:ext cx="9725" cy="8375"/>
            </a:xfrm>
            <a:custGeom>
              <a:avLst/>
              <a:gdLst/>
              <a:ahLst/>
              <a:cxnLst/>
              <a:rect l="l" t="t" r="r" b="b"/>
              <a:pathLst>
                <a:path w="389" h="335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1" y="179"/>
                    <a:pt x="46" y="270"/>
                    <a:pt x="115" y="316"/>
                  </a:cubicBezTo>
                  <a:cubicBezTo>
                    <a:pt x="140" y="329"/>
                    <a:pt x="166" y="334"/>
                    <a:pt x="190" y="334"/>
                  </a:cubicBezTo>
                  <a:cubicBezTo>
                    <a:pt x="254" y="334"/>
                    <a:pt x="310" y="297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4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6"/>
            <p:cNvSpPr/>
            <p:nvPr/>
          </p:nvSpPr>
          <p:spPr>
            <a:xfrm>
              <a:off x="5542150" y="1355875"/>
              <a:ext cx="10300" cy="9050"/>
            </a:xfrm>
            <a:custGeom>
              <a:avLst/>
              <a:gdLst/>
              <a:ahLst/>
              <a:cxnLst/>
              <a:rect l="l" t="t" r="r" b="b"/>
              <a:pathLst>
                <a:path w="412" h="362" extrusionOk="0">
                  <a:moveTo>
                    <a:pt x="179" y="0"/>
                  </a:moveTo>
                  <a:cubicBezTo>
                    <a:pt x="117" y="0"/>
                    <a:pt x="61" y="31"/>
                    <a:pt x="46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40" y="355"/>
                    <a:pt x="167" y="361"/>
                    <a:pt x="194" y="361"/>
                  </a:cubicBezTo>
                  <a:cubicBezTo>
                    <a:pt x="264" y="361"/>
                    <a:pt x="333" y="324"/>
                    <a:pt x="365" y="274"/>
                  </a:cubicBezTo>
                  <a:cubicBezTo>
                    <a:pt x="411" y="183"/>
                    <a:pt x="365" y="69"/>
                    <a:pt x="274" y="23"/>
                  </a:cubicBezTo>
                  <a:cubicBezTo>
                    <a:pt x="244" y="8"/>
                    <a:pt x="211" y="0"/>
                    <a:pt x="17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6"/>
            <p:cNvSpPr/>
            <p:nvPr/>
          </p:nvSpPr>
          <p:spPr>
            <a:xfrm>
              <a:off x="6186950" y="1940200"/>
              <a:ext cx="9175" cy="7900"/>
            </a:xfrm>
            <a:custGeom>
              <a:avLst/>
              <a:gdLst/>
              <a:ahLst/>
              <a:cxnLst/>
              <a:rect l="l" t="t" r="r" b="b"/>
              <a:pathLst>
                <a:path w="367" h="316" extrusionOk="0">
                  <a:moveTo>
                    <a:pt x="178" y="0"/>
                  </a:moveTo>
                  <a:cubicBezTo>
                    <a:pt x="128" y="0"/>
                    <a:pt x="77" y="31"/>
                    <a:pt x="46" y="92"/>
                  </a:cubicBezTo>
                  <a:cubicBezTo>
                    <a:pt x="1" y="160"/>
                    <a:pt x="46" y="251"/>
                    <a:pt x="115" y="297"/>
                  </a:cubicBezTo>
                  <a:cubicBezTo>
                    <a:pt x="140" y="310"/>
                    <a:pt x="166" y="316"/>
                    <a:pt x="190" y="316"/>
                  </a:cubicBezTo>
                  <a:cubicBezTo>
                    <a:pt x="252" y="316"/>
                    <a:pt x="304" y="278"/>
                    <a:pt x="320" y="229"/>
                  </a:cubicBezTo>
                  <a:cubicBezTo>
                    <a:pt x="366" y="137"/>
                    <a:pt x="343" y="46"/>
                    <a:pt x="252" y="23"/>
                  </a:cubicBezTo>
                  <a:cubicBezTo>
                    <a:pt x="229" y="8"/>
                    <a:pt x="204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6"/>
            <p:cNvSpPr/>
            <p:nvPr/>
          </p:nvSpPr>
          <p:spPr>
            <a:xfrm>
              <a:off x="6139600" y="18159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17" y="1"/>
                  </a:moveTo>
                  <a:cubicBezTo>
                    <a:pt x="147" y="1"/>
                    <a:pt x="79" y="38"/>
                    <a:pt x="46" y="88"/>
                  </a:cubicBezTo>
                  <a:cubicBezTo>
                    <a:pt x="0" y="179"/>
                    <a:pt x="46" y="293"/>
                    <a:pt x="137" y="339"/>
                  </a:cubicBezTo>
                  <a:cubicBezTo>
                    <a:pt x="162" y="351"/>
                    <a:pt x="188" y="357"/>
                    <a:pt x="213" y="357"/>
                  </a:cubicBezTo>
                  <a:cubicBezTo>
                    <a:pt x="283" y="357"/>
                    <a:pt x="349" y="314"/>
                    <a:pt x="366" y="248"/>
                  </a:cubicBezTo>
                  <a:cubicBezTo>
                    <a:pt x="411" y="156"/>
                    <a:pt x="388" y="65"/>
                    <a:pt x="297" y="19"/>
                  </a:cubicBezTo>
                  <a:cubicBezTo>
                    <a:pt x="272" y="7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6"/>
            <p:cNvSpPr/>
            <p:nvPr/>
          </p:nvSpPr>
          <p:spPr>
            <a:xfrm>
              <a:off x="5478225" y="1580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8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5" y="101"/>
                    <a:pt x="252" y="32"/>
                    <a:pt x="183" y="9"/>
                  </a:cubicBezTo>
                  <a:cubicBezTo>
                    <a:pt x="165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6"/>
            <p:cNvSpPr/>
            <p:nvPr/>
          </p:nvSpPr>
          <p:spPr>
            <a:xfrm>
              <a:off x="5567825" y="1510500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4"/>
                    <a:pt x="23" y="298"/>
                    <a:pt x="114" y="321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74" y="24"/>
                  </a:cubicBezTo>
                  <a:cubicBezTo>
                    <a:pt x="244" y="9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6"/>
            <p:cNvSpPr/>
            <p:nvPr/>
          </p:nvSpPr>
          <p:spPr>
            <a:xfrm>
              <a:off x="5613475" y="1620175"/>
              <a:ext cx="8000" cy="7225"/>
            </a:xfrm>
            <a:custGeom>
              <a:avLst/>
              <a:gdLst/>
              <a:ahLst/>
              <a:cxnLst/>
              <a:rect l="l" t="t" r="r" b="b"/>
              <a:pathLst>
                <a:path w="320" h="289" extrusionOk="0">
                  <a:moveTo>
                    <a:pt x="167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0" y="156"/>
                    <a:pt x="23" y="248"/>
                    <a:pt x="92" y="270"/>
                  </a:cubicBezTo>
                  <a:cubicBezTo>
                    <a:pt x="111" y="283"/>
                    <a:pt x="132" y="289"/>
                    <a:pt x="153" y="289"/>
                  </a:cubicBezTo>
                  <a:cubicBezTo>
                    <a:pt x="208" y="289"/>
                    <a:pt x="264" y="251"/>
                    <a:pt x="297" y="202"/>
                  </a:cubicBezTo>
                  <a:cubicBezTo>
                    <a:pt x="320" y="133"/>
                    <a:pt x="297" y="65"/>
                    <a:pt x="229" y="19"/>
                  </a:cubicBezTo>
                  <a:cubicBezTo>
                    <a:pt x="210" y="7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6"/>
            <p:cNvSpPr/>
            <p:nvPr/>
          </p:nvSpPr>
          <p:spPr>
            <a:xfrm>
              <a:off x="6384975" y="2316600"/>
              <a:ext cx="6875" cy="5375"/>
            </a:xfrm>
            <a:custGeom>
              <a:avLst/>
              <a:gdLst/>
              <a:ahLst/>
              <a:cxnLst/>
              <a:rect l="l" t="t" r="r" b="b"/>
              <a:pathLst>
                <a:path w="275" h="215" extrusionOk="0">
                  <a:moveTo>
                    <a:pt x="129" y="1"/>
                  </a:moveTo>
                  <a:cubicBezTo>
                    <a:pt x="73" y="1"/>
                    <a:pt x="17" y="26"/>
                    <a:pt x="0" y="78"/>
                  </a:cubicBezTo>
                  <a:lnTo>
                    <a:pt x="251" y="214"/>
                  </a:lnTo>
                  <a:cubicBezTo>
                    <a:pt x="274" y="146"/>
                    <a:pt x="251" y="55"/>
                    <a:pt x="183" y="9"/>
                  </a:cubicBezTo>
                  <a:cubicBezTo>
                    <a:pt x="166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6"/>
            <p:cNvSpPr/>
            <p:nvPr/>
          </p:nvSpPr>
          <p:spPr>
            <a:xfrm>
              <a:off x="5201475" y="1509350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0" y="0"/>
                  </a:moveTo>
                  <a:cubicBezTo>
                    <a:pt x="101" y="0"/>
                    <a:pt x="53" y="26"/>
                    <a:pt x="23" y="70"/>
                  </a:cubicBezTo>
                  <a:cubicBezTo>
                    <a:pt x="1" y="138"/>
                    <a:pt x="23" y="230"/>
                    <a:pt x="92" y="275"/>
                  </a:cubicBezTo>
                  <a:cubicBezTo>
                    <a:pt x="109" y="281"/>
                    <a:pt x="127" y="284"/>
                    <a:pt x="146" y="284"/>
                  </a:cubicBezTo>
                  <a:cubicBezTo>
                    <a:pt x="202" y="284"/>
                    <a:pt x="257" y="258"/>
                    <a:pt x="274" y="207"/>
                  </a:cubicBezTo>
                  <a:cubicBezTo>
                    <a:pt x="320" y="138"/>
                    <a:pt x="297" y="47"/>
                    <a:pt x="229" y="24"/>
                  </a:cubicBezTo>
                  <a:cubicBezTo>
                    <a:pt x="205" y="8"/>
                    <a:pt x="177" y="0"/>
                    <a:pt x="15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6"/>
            <p:cNvSpPr/>
            <p:nvPr/>
          </p:nvSpPr>
          <p:spPr>
            <a:xfrm>
              <a:off x="5187775" y="153425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6" y="221"/>
                    <a:pt x="103" y="224"/>
                    <a:pt x="120" y="224"/>
                  </a:cubicBezTo>
                  <a:cubicBezTo>
                    <a:pt x="169" y="224"/>
                    <a:pt x="212" y="198"/>
                    <a:pt x="229" y="147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4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6"/>
            <p:cNvSpPr/>
            <p:nvPr/>
          </p:nvSpPr>
          <p:spPr>
            <a:xfrm>
              <a:off x="5635725" y="1965325"/>
              <a:ext cx="9725" cy="6850"/>
            </a:xfrm>
            <a:custGeom>
              <a:avLst/>
              <a:gdLst/>
              <a:ahLst/>
              <a:cxnLst/>
              <a:rect l="l" t="t" r="r" b="b"/>
              <a:pathLst>
                <a:path w="389" h="274" extrusionOk="0">
                  <a:moveTo>
                    <a:pt x="161" y="0"/>
                  </a:moveTo>
                  <a:cubicBezTo>
                    <a:pt x="95" y="0"/>
                    <a:pt x="32" y="36"/>
                    <a:pt x="1" y="114"/>
                  </a:cubicBezTo>
                  <a:lnTo>
                    <a:pt x="343" y="274"/>
                  </a:lnTo>
                  <a:cubicBezTo>
                    <a:pt x="389" y="182"/>
                    <a:pt x="366" y="68"/>
                    <a:pt x="252" y="23"/>
                  </a:cubicBezTo>
                  <a:cubicBezTo>
                    <a:pt x="223" y="8"/>
                    <a:pt x="192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6"/>
            <p:cNvSpPr/>
            <p:nvPr/>
          </p:nvSpPr>
          <p:spPr>
            <a:xfrm>
              <a:off x="6372425" y="172030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4" y="0"/>
                  </a:moveTo>
                  <a:cubicBezTo>
                    <a:pt x="117" y="0"/>
                    <a:pt x="57" y="26"/>
                    <a:pt x="23" y="77"/>
                  </a:cubicBezTo>
                  <a:cubicBezTo>
                    <a:pt x="0" y="168"/>
                    <a:pt x="23" y="260"/>
                    <a:pt x="114" y="283"/>
                  </a:cubicBezTo>
                  <a:cubicBezTo>
                    <a:pt x="133" y="295"/>
                    <a:pt x="154" y="301"/>
                    <a:pt x="175" y="301"/>
                  </a:cubicBezTo>
                  <a:cubicBezTo>
                    <a:pt x="228" y="301"/>
                    <a:pt x="280" y="263"/>
                    <a:pt x="297" y="214"/>
                  </a:cubicBezTo>
                  <a:cubicBezTo>
                    <a:pt x="342" y="146"/>
                    <a:pt x="297" y="54"/>
                    <a:pt x="228" y="9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6"/>
            <p:cNvSpPr/>
            <p:nvPr/>
          </p:nvSpPr>
          <p:spPr>
            <a:xfrm>
              <a:off x="6505375" y="171172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7" y="1"/>
                    <a:pt x="57" y="26"/>
                    <a:pt x="23" y="78"/>
                  </a:cubicBezTo>
                  <a:cubicBezTo>
                    <a:pt x="0" y="169"/>
                    <a:pt x="23" y="238"/>
                    <a:pt x="92" y="283"/>
                  </a:cubicBezTo>
                  <a:cubicBezTo>
                    <a:pt x="117" y="296"/>
                    <a:pt x="143" y="302"/>
                    <a:pt x="167" y="302"/>
                  </a:cubicBezTo>
                  <a:cubicBezTo>
                    <a:pt x="229" y="302"/>
                    <a:pt x="281" y="264"/>
                    <a:pt x="297" y="215"/>
                  </a:cubicBezTo>
                  <a:cubicBezTo>
                    <a:pt x="343" y="146"/>
                    <a:pt x="320" y="55"/>
                    <a:pt x="229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6"/>
            <p:cNvSpPr/>
            <p:nvPr/>
          </p:nvSpPr>
          <p:spPr>
            <a:xfrm>
              <a:off x="6101375" y="1756575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1"/>
                  </a:moveTo>
                  <a:cubicBezTo>
                    <a:pt x="149" y="1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70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6"/>
            <p:cNvSpPr/>
            <p:nvPr/>
          </p:nvSpPr>
          <p:spPr>
            <a:xfrm>
              <a:off x="6251450" y="1740850"/>
              <a:ext cx="9725" cy="8425"/>
            </a:xfrm>
            <a:custGeom>
              <a:avLst/>
              <a:gdLst/>
              <a:ahLst/>
              <a:cxnLst/>
              <a:rect l="l" t="t" r="r" b="b"/>
              <a:pathLst>
                <a:path w="389" h="337" extrusionOk="0">
                  <a:moveTo>
                    <a:pt x="197" y="0"/>
                  </a:moveTo>
                  <a:cubicBezTo>
                    <a:pt x="134" y="0"/>
                    <a:pt x="63" y="30"/>
                    <a:pt x="46" y="100"/>
                  </a:cubicBezTo>
                  <a:cubicBezTo>
                    <a:pt x="0" y="168"/>
                    <a:pt x="23" y="282"/>
                    <a:pt x="114" y="328"/>
                  </a:cubicBezTo>
                  <a:cubicBezTo>
                    <a:pt x="136" y="333"/>
                    <a:pt x="157" y="336"/>
                    <a:pt x="178" y="336"/>
                  </a:cubicBezTo>
                  <a:cubicBezTo>
                    <a:pt x="246" y="336"/>
                    <a:pt x="308" y="306"/>
                    <a:pt x="342" y="237"/>
                  </a:cubicBezTo>
                  <a:cubicBezTo>
                    <a:pt x="388" y="168"/>
                    <a:pt x="342" y="54"/>
                    <a:pt x="251" y="8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6"/>
            <p:cNvSpPr/>
            <p:nvPr/>
          </p:nvSpPr>
          <p:spPr>
            <a:xfrm>
              <a:off x="5610625" y="1938050"/>
              <a:ext cx="9725" cy="8650"/>
            </a:xfrm>
            <a:custGeom>
              <a:avLst/>
              <a:gdLst/>
              <a:ahLst/>
              <a:cxnLst/>
              <a:rect l="l" t="t" r="r" b="b"/>
              <a:pathLst>
                <a:path w="389" h="346" extrusionOk="0">
                  <a:moveTo>
                    <a:pt x="189" y="0"/>
                  </a:moveTo>
                  <a:cubicBezTo>
                    <a:pt x="128" y="0"/>
                    <a:pt x="63" y="42"/>
                    <a:pt x="46" y="109"/>
                  </a:cubicBezTo>
                  <a:cubicBezTo>
                    <a:pt x="0" y="178"/>
                    <a:pt x="23" y="292"/>
                    <a:pt x="114" y="337"/>
                  </a:cubicBezTo>
                  <a:cubicBezTo>
                    <a:pt x="136" y="343"/>
                    <a:pt x="157" y="346"/>
                    <a:pt x="178" y="346"/>
                  </a:cubicBezTo>
                  <a:cubicBezTo>
                    <a:pt x="246" y="346"/>
                    <a:pt x="308" y="316"/>
                    <a:pt x="343" y="246"/>
                  </a:cubicBezTo>
                  <a:cubicBezTo>
                    <a:pt x="388" y="178"/>
                    <a:pt x="343" y="64"/>
                    <a:pt x="251" y="18"/>
                  </a:cubicBezTo>
                  <a:cubicBezTo>
                    <a:pt x="233" y="6"/>
                    <a:pt x="211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6"/>
            <p:cNvSpPr/>
            <p:nvPr/>
          </p:nvSpPr>
          <p:spPr>
            <a:xfrm>
              <a:off x="6083675" y="18819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06" y="0"/>
                  </a:moveTo>
                  <a:cubicBezTo>
                    <a:pt x="72" y="0"/>
                    <a:pt x="38" y="25"/>
                    <a:pt x="23" y="70"/>
                  </a:cubicBezTo>
                  <a:cubicBezTo>
                    <a:pt x="0" y="115"/>
                    <a:pt x="23" y="184"/>
                    <a:pt x="69" y="207"/>
                  </a:cubicBezTo>
                  <a:cubicBezTo>
                    <a:pt x="93" y="223"/>
                    <a:pt x="115" y="230"/>
                    <a:pt x="134" y="230"/>
                  </a:cubicBezTo>
                  <a:cubicBezTo>
                    <a:pt x="170" y="230"/>
                    <a:pt x="199" y="205"/>
                    <a:pt x="229" y="161"/>
                  </a:cubicBezTo>
                  <a:cubicBezTo>
                    <a:pt x="252" y="115"/>
                    <a:pt x="229" y="47"/>
                    <a:pt x="160" y="24"/>
                  </a:cubicBezTo>
                  <a:cubicBezTo>
                    <a:pt x="144" y="8"/>
                    <a:pt x="125" y="0"/>
                    <a:pt x="1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6"/>
            <p:cNvSpPr/>
            <p:nvPr/>
          </p:nvSpPr>
          <p:spPr>
            <a:xfrm>
              <a:off x="6080250" y="1867825"/>
              <a:ext cx="7450" cy="6225"/>
            </a:xfrm>
            <a:custGeom>
              <a:avLst/>
              <a:gdLst/>
              <a:ahLst/>
              <a:cxnLst/>
              <a:rect l="l" t="t" r="r" b="b"/>
              <a:pathLst>
                <a:path w="298" h="249" extrusionOk="0">
                  <a:moveTo>
                    <a:pt x="147" y="1"/>
                  </a:moveTo>
                  <a:cubicBezTo>
                    <a:pt x="101" y="1"/>
                    <a:pt x="62" y="33"/>
                    <a:pt x="46" y="65"/>
                  </a:cubicBezTo>
                  <a:cubicBezTo>
                    <a:pt x="0" y="134"/>
                    <a:pt x="46" y="202"/>
                    <a:pt x="92" y="225"/>
                  </a:cubicBezTo>
                  <a:cubicBezTo>
                    <a:pt x="116" y="241"/>
                    <a:pt x="140" y="249"/>
                    <a:pt x="164" y="249"/>
                  </a:cubicBezTo>
                  <a:cubicBezTo>
                    <a:pt x="206" y="249"/>
                    <a:pt x="245" y="223"/>
                    <a:pt x="274" y="179"/>
                  </a:cubicBezTo>
                  <a:cubicBezTo>
                    <a:pt x="297" y="111"/>
                    <a:pt x="274" y="42"/>
                    <a:pt x="206" y="19"/>
                  </a:cubicBezTo>
                  <a:cubicBezTo>
                    <a:pt x="186" y="6"/>
                    <a:pt x="166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6"/>
            <p:cNvSpPr/>
            <p:nvPr/>
          </p:nvSpPr>
          <p:spPr>
            <a:xfrm>
              <a:off x="5512475" y="1362275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6"/>
            <p:cNvSpPr/>
            <p:nvPr/>
          </p:nvSpPr>
          <p:spPr>
            <a:xfrm>
              <a:off x="5345850" y="1593050"/>
              <a:ext cx="10300" cy="8800"/>
            </a:xfrm>
            <a:custGeom>
              <a:avLst/>
              <a:gdLst/>
              <a:ahLst/>
              <a:cxnLst/>
              <a:rect l="l" t="t" r="r" b="b"/>
              <a:pathLst>
                <a:path w="412" h="352" extrusionOk="0">
                  <a:moveTo>
                    <a:pt x="230" y="0"/>
                  </a:moveTo>
                  <a:cubicBezTo>
                    <a:pt x="156" y="0"/>
                    <a:pt x="81" y="30"/>
                    <a:pt x="46" y="100"/>
                  </a:cubicBezTo>
                  <a:cubicBezTo>
                    <a:pt x="0" y="191"/>
                    <a:pt x="46" y="305"/>
                    <a:pt x="137" y="328"/>
                  </a:cubicBezTo>
                  <a:cubicBezTo>
                    <a:pt x="168" y="343"/>
                    <a:pt x="198" y="351"/>
                    <a:pt x="227" y="351"/>
                  </a:cubicBezTo>
                  <a:cubicBezTo>
                    <a:pt x="284" y="351"/>
                    <a:pt x="335" y="321"/>
                    <a:pt x="366" y="260"/>
                  </a:cubicBezTo>
                  <a:cubicBezTo>
                    <a:pt x="411" y="168"/>
                    <a:pt x="388" y="54"/>
                    <a:pt x="297" y="9"/>
                  </a:cubicBezTo>
                  <a:cubicBezTo>
                    <a:pt x="275" y="3"/>
                    <a:pt x="253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6"/>
            <p:cNvSpPr/>
            <p:nvPr/>
          </p:nvSpPr>
          <p:spPr>
            <a:xfrm>
              <a:off x="5846850" y="1798800"/>
              <a:ext cx="11450" cy="9600"/>
            </a:xfrm>
            <a:custGeom>
              <a:avLst/>
              <a:gdLst/>
              <a:ahLst/>
              <a:cxnLst/>
              <a:rect l="l" t="t" r="r" b="b"/>
              <a:pathLst>
                <a:path w="458" h="384" extrusionOk="0">
                  <a:moveTo>
                    <a:pt x="240" y="1"/>
                  </a:moveTo>
                  <a:cubicBezTo>
                    <a:pt x="162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76" y="376"/>
                    <a:pt x="214" y="384"/>
                    <a:pt x="249" y="384"/>
                  </a:cubicBezTo>
                  <a:cubicBezTo>
                    <a:pt x="320" y="384"/>
                    <a:pt x="381" y="353"/>
                    <a:pt x="412" y="292"/>
                  </a:cubicBezTo>
                  <a:cubicBezTo>
                    <a:pt x="457" y="178"/>
                    <a:pt x="412" y="64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6"/>
            <p:cNvSpPr/>
            <p:nvPr/>
          </p:nvSpPr>
          <p:spPr>
            <a:xfrm>
              <a:off x="5652275" y="1726550"/>
              <a:ext cx="6875" cy="6175"/>
            </a:xfrm>
            <a:custGeom>
              <a:avLst/>
              <a:gdLst/>
              <a:ahLst/>
              <a:cxnLst/>
              <a:rect l="l" t="t" r="r" b="b"/>
              <a:pathLst>
                <a:path w="275" h="247" extrusionOk="0">
                  <a:moveTo>
                    <a:pt x="151" y="1"/>
                  </a:moveTo>
                  <a:cubicBezTo>
                    <a:pt x="102" y="1"/>
                    <a:pt x="57" y="22"/>
                    <a:pt x="23" y="55"/>
                  </a:cubicBezTo>
                  <a:cubicBezTo>
                    <a:pt x="1" y="124"/>
                    <a:pt x="23" y="215"/>
                    <a:pt x="92" y="238"/>
                  </a:cubicBezTo>
                  <a:cubicBezTo>
                    <a:pt x="103" y="244"/>
                    <a:pt x="117" y="247"/>
                    <a:pt x="133" y="247"/>
                  </a:cubicBezTo>
                  <a:cubicBezTo>
                    <a:pt x="179" y="247"/>
                    <a:pt x="234" y="221"/>
                    <a:pt x="252" y="170"/>
                  </a:cubicBezTo>
                  <a:cubicBezTo>
                    <a:pt x="274" y="124"/>
                    <a:pt x="252" y="33"/>
                    <a:pt x="206" y="10"/>
                  </a:cubicBezTo>
                  <a:cubicBezTo>
                    <a:pt x="188" y="4"/>
                    <a:pt x="169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6"/>
            <p:cNvSpPr/>
            <p:nvPr/>
          </p:nvSpPr>
          <p:spPr>
            <a:xfrm>
              <a:off x="5633450" y="1740600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43" y="0"/>
                  </a:moveTo>
                  <a:cubicBezTo>
                    <a:pt x="172" y="0"/>
                    <a:pt x="102" y="43"/>
                    <a:pt x="69" y="110"/>
                  </a:cubicBezTo>
                  <a:cubicBezTo>
                    <a:pt x="0" y="201"/>
                    <a:pt x="46" y="338"/>
                    <a:pt x="160" y="384"/>
                  </a:cubicBezTo>
                  <a:cubicBezTo>
                    <a:pt x="185" y="396"/>
                    <a:pt x="211" y="401"/>
                    <a:pt x="237" y="401"/>
                  </a:cubicBezTo>
                  <a:cubicBezTo>
                    <a:pt x="308" y="401"/>
                    <a:pt x="378" y="359"/>
                    <a:pt x="411" y="292"/>
                  </a:cubicBezTo>
                  <a:cubicBezTo>
                    <a:pt x="480" y="178"/>
                    <a:pt x="434" y="64"/>
                    <a:pt x="320" y="18"/>
                  </a:cubicBezTo>
                  <a:cubicBezTo>
                    <a:pt x="295" y="6"/>
                    <a:pt x="269" y="0"/>
                    <a:pt x="24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6"/>
            <p:cNvSpPr/>
            <p:nvPr/>
          </p:nvSpPr>
          <p:spPr>
            <a:xfrm>
              <a:off x="5787525" y="1397875"/>
              <a:ext cx="6850" cy="5600"/>
            </a:xfrm>
            <a:custGeom>
              <a:avLst/>
              <a:gdLst/>
              <a:ahLst/>
              <a:cxnLst/>
              <a:rect l="l" t="t" r="r" b="b"/>
              <a:pathLst>
                <a:path w="274" h="224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1" y="215"/>
                  </a:cubicBezTo>
                  <a:cubicBezTo>
                    <a:pt x="104" y="221"/>
                    <a:pt x="118" y="224"/>
                    <a:pt x="132" y="224"/>
                  </a:cubicBezTo>
                  <a:cubicBezTo>
                    <a:pt x="172" y="224"/>
                    <a:pt x="218" y="20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0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6"/>
            <p:cNvSpPr/>
            <p:nvPr/>
          </p:nvSpPr>
          <p:spPr>
            <a:xfrm>
              <a:off x="5448550" y="1407900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5" y="1"/>
                  </a:moveTo>
                  <a:cubicBezTo>
                    <a:pt x="127" y="1"/>
                    <a:pt x="63" y="38"/>
                    <a:pt x="47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45" y="331"/>
                    <a:pt x="176" y="339"/>
                    <a:pt x="205" y="339"/>
                  </a:cubicBezTo>
                  <a:cubicBezTo>
                    <a:pt x="26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6"/>
            <p:cNvSpPr/>
            <p:nvPr/>
          </p:nvSpPr>
          <p:spPr>
            <a:xfrm>
              <a:off x="5371525" y="1557300"/>
              <a:ext cx="8000" cy="7100"/>
            </a:xfrm>
            <a:custGeom>
              <a:avLst/>
              <a:gdLst/>
              <a:ahLst/>
              <a:cxnLst/>
              <a:rect l="l" t="t" r="r" b="b"/>
              <a:pathLst>
                <a:path w="320" h="284" extrusionOk="0">
                  <a:moveTo>
                    <a:pt x="156" y="1"/>
                  </a:moveTo>
                  <a:cubicBezTo>
                    <a:pt x="107" y="1"/>
                    <a:pt x="61" y="31"/>
                    <a:pt x="46" y="92"/>
                  </a:cubicBezTo>
                  <a:cubicBezTo>
                    <a:pt x="0" y="160"/>
                    <a:pt x="23" y="229"/>
                    <a:pt x="115" y="275"/>
                  </a:cubicBezTo>
                  <a:cubicBezTo>
                    <a:pt x="132" y="280"/>
                    <a:pt x="149" y="283"/>
                    <a:pt x="166" y="283"/>
                  </a:cubicBezTo>
                  <a:cubicBezTo>
                    <a:pt x="216" y="283"/>
                    <a:pt x="263" y="257"/>
                    <a:pt x="297" y="206"/>
                  </a:cubicBezTo>
                  <a:cubicBezTo>
                    <a:pt x="320" y="138"/>
                    <a:pt x="297" y="46"/>
                    <a:pt x="229" y="23"/>
                  </a:cubicBezTo>
                  <a:cubicBezTo>
                    <a:pt x="206" y="8"/>
                    <a:pt x="181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6"/>
            <p:cNvSpPr/>
            <p:nvPr/>
          </p:nvSpPr>
          <p:spPr>
            <a:xfrm>
              <a:off x="5711625" y="188425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51" y="1"/>
                  </a:moveTo>
                  <a:cubicBezTo>
                    <a:pt x="104" y="1"/>
                    <a:pt x="61" y="26"/>
                    <a:pt x="46" y="70"/>
                  </a:cubicBezTo>
                  <a:cubicBezTo>
                    <a:pt x="0" y="161"/>
                    <a:pt x="46" y="230"/>
                    <a:pt x="114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4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4" y="8"/>
                    <a:pt x="177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6"/>
            <p:cNvSpPr/>
            <p:nvPr/>
          </p:nvSpPr>
          <p:spPr>
            <a:xfrm>
              <a:off x="5778950" y="1384750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4" y="352"/>
                    <a:pt x="138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2" y="306"/>
                  </a:cubicBezTo>
                  <a:cubicBezTo>
                    <a:pt x="457" y="192"/>
                    <a:pt x="412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6"/>
            <p:cNvSpPr/>
            <p:nvPr/>
          </p:nvSpPr>
          <p:spPr>
            <a:xfrm>
              <a:off x="6199500" y="2208750"/>
              <a:ext cx="7450" cy="6425"/>
            </a:xfrm>
            <a:custGeom>
              <a:avLst/>
              <a:gdLst/>
              <a:ahLst/>
              <a:cxnLst/>
              <a:rect l="l" t="t" r="r" b="b"/>
              <a:pathLst>
                <a:path w="298" h="257" extrusionOk="0">
                  <a:moveTo>
                    <a:pt x="152" y="1"/>
                  </a:moveTo>
                  <a:cubicBezTo>
                    <a:pt x="97" y="1"/>
                    <a:pt x="41" y="26"/>
                    <a:pt x="24" y="78"/>
                  </a:cubicBezTo>
                  <a:cubicBezTo>
                    <a:pt x="1" y="123"/>
                    <a:pt x="24" y="215"/>
                    <a:pt x="92" y="237"/>
                  </a:cubicBezTo>
                  <a:cubicBezTo>
                    <a:pt x="112" y="251"/>
                    <a:pt x="132" y="256"/>
                    <a:pt x="151" y="256"/>
                  </a:cubicBezTo>
                  <a:cubicBezTo>
                    <a:pt x="197" y="256"/>
                    <a:pt x="236" y="224"/>
                    <a:pt x="252" y="192"/>
                  </a:cubicBezTo>
                  <a:cubicBezTo>
                    <a:pt x="298" y="123"/>
                    <a:pt x="275" y="32"/>
                    <a:pt x="206" y="9"/>
                  </a:cubicBezTo>
                  <a:cubicBezTo>
                    <a:pt x="189" y="3"/>
                    <a:pt x="171" y="1"/>
                    <a:pt x="1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6"/>
            <p:cNvSpPr/>
            <p:nvPr/>
          </p:nvSpPr>
          <p:spPr>
            <a:xfrm>
              <a:off x="5382375" y="1455150"/>
              <a:ext cx="7425" cy="6775"/>
            </a:xfrm>
            <a:custGeom>
              <a:avLst/>
              <a:gdLst/>
              <a:ahLst/>
              <a:cxnLst/>
              <a:rect l="l" t="t" r="r" b="b"/>
              <a:pathLst>
                <a:path w="297" h="271" extrusionOk="0">
                  <a:moveTo>
                    <a:pt x="128" y="0"/>
                  </a:moveTo>
                  <a:cubicBezTo>
                    <a:pt x="81" y="0"/>
                    <a:pt x="38" y="25"/>
                    <a:pt x="23" y="69"/>
                  </a:cubicBezTo>
                  <a:cubicBezTo>
                    <a:pt x="0" y="138"/>
                    <a:pt x="23" y="229"/>
                    <a:pt x="91" y="252"/>
                  </a:cubicBezTo>
                  <a:cubicBezTo>
                    <a:pt x="111" y="265"/>
                    <a:pt x="130" y="270"/>
                    <a:pt x="148" y="270"/>
                  </a:cubicBezTo>
                  <a:cubicBezTo>
                    <a:pt x="196" y="270"/>
                    <a:pt x="241" y="233"/>
                    <a:pt x="274" y="184"/>
                  </a:cubicBezTo>
                  <a:cubicBezTo>
                    <a:pt x="297" y="138"/>
                    <a:pt x="274" y="47"/>
                    <a:pt x="206" y="24"/>
                  </a:cubicBezTo>
                  <a:cubicBezTo>
                    <a:pt x="181" y="8"/>
                    <a:pt x="154" y="0"/>
                    <a:pt x="12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6"/>
            <p:cNvSpPr/>
            <p:nvPr/>
          </p:nvSpPr>
          <p:spPr>
            <a:xfrm>
              <a:off x="5525025" y="1479125"/>
              <a:ext cx="9150" cy="8225"/>
            </a:xfrm>
            <a:custGeom>
              <a:avLst/>
              <a:gdLst/>
              <a:ahLst/>
              <a:cxnLst/>
              <a:rect l="l" t="t" r="r" b="b"/>
              <a:pathLst>
                <a:path w="366" h="329" extrusionOk="0">
                  <a:moveTo>
                    <a:pt x="172" y="1"/>
                  </a:moveTo>
                  <a:cubicBezTo>
                    <a:pt x="115" y="1"/>
                    <a:pt x="54" y="31"/>
                    <a:pt x="23" y="92"/>
                  </a:cubicBezTo>
                  <a:cubicBezTo>
                    <a:pt x="0" y="183"/>
                    <a:pt x="23" y="274"/>
                    <a:pt x="115" y="320"/>
                  </a:cubicBezTo>
                  <a:cubicBezTo>
                    <a:pt x="131" y="326"/>
                    <a:pt x="149" y="328"/>
                    <a:pt x="169" y="328"/>
                  </a:cubicBezTo>
                  <a:cubicBezTo>
                    <a:pt x="233" y="328"/>
                    <a:pt x="308" y="299"/>
                    <a:pt x="343" y="229"/>
                  </a:cubicBezTo>
                  <a:cubicBezTo>
                    <a:pt x="366" y="160"/>
                    <a:pt x="343" y="46"/>
                    <a:pt x="252" y="23"/>
                  </a:cubicBezTo>
                  <a:cubicBezTo>
                    <a:pt x="229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6"/>
            <p:cNvSpPr/>
            <p:nvPr/>
          </p:nvSpPr>
          <p:spPr>
            <a:xfrm>
              <a:off x="5456550" y="1496025"/>
              <a:ext cx="7450" cy="6175"/>
            </a:xfrm>
            <a:custGeom>
              <a:avLst/>
              <a:gdLst/>
              <a:ahLst/>
              <a:cxnLst/>
              <a:rect l="l" t="t" r="r" b="b"/>
              <a:pathLst>
                <a:path w="298" h="247" extrusionOk="0">
                  <a:moveTo>
                    <a:pt x="155" y="1"/>
                  </a:moveTo>
                  <a:cubicBezTo>
                    <a:pt x="106" y="1"/>
                    <a:pt x="63" y="26"/>
                    <a:pt x="46" y="78"/>
                  </a:cubicBezTo>
                  <a:cubicBezTo>
                    <a:pt x="0" y="123"/>
                    <a:pt x="46" y="192"/>
                    <a:pt x="92" y="238"/>
                  </a:cubicBezTo>
                  <a:cubicBezTo>
                    <a:pt x="109" y="243"/>
                    <a:pt x="126" y="246"/>
                    <a:pt x="143" y="246"/>
                  </a:cubicBezTo>
                  <a:cubicBezTo>
                    <a:pt x="193" y="246"/>
                    <a:pt x="240" y="220"/>
                    <a:pt x="274" y="169"/>
                  </a:cubicBezTo>
                  <a:cubicBezTo>
                    <a:pt x="297" y="123"/>
                    <a:pt x="274" y="32"/>
                    <a:pt x="206" y="9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6"/>
            <p:cNvSpPr/>
            <p:nvPr/>
          </p:nvSpPr>
          <p:spPr>
            <a:xfrm>
              <a:off x="6972725" y="1992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0"/>
                  </a:moveTo>
                  <a:cubicBezTo>
                    <a:pt x="81" y="0"/>
                    <a:pt x="40" y="22"/>
                    <a:pt x="23" y="55"/>
                  </a:cubicBezTo>
                  <a:cubicBezTo>
                    <a:pt x="0" y="123"/>
                    <a:pt x="23" y="192"/>
                    <a:pt x="69" y="215"/>
                  </a:cubicBezTo>
                  <a:cubicBezTo>
                    <a:pt x="87" y="221"/>
                    <a:pt x="105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65" y="3"/>
                    <a:pt x="146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6"/>
            <p:cNvSpPr/>
            <p:nvPr/>
          </p:nvSpPr>
          <p:spPr>
            <a:xfrm>
              <a:off x="6098500" y="13343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8" y="1"/>
                    <a:pt x="80" y="43"/>
                    <a:pt x="47" y="110"/>
                  </a:cubicBezTo>
                  <a:cubicBezTo>
                    <a:pt x="1" y="179"/>
                    <a:pt x="47" y="293"/>
                    <a:pt x="138" y="338"/>
                  </a:cubicBezTo>
                  <a:cubicBezTo>
                    <a:pt x="156" y="351"/>
                    <a:pt x="178" y="356"/>
                    <a:pt x="201" y="356"/>
                  </a:cubicBezTo>
                  <a:cubicBezTo>
                    <a:pt x="263" y="356"/>
                    <a:pt x="333" y="314"/>
                    <a:pt x="366" y="247"/>
                  </a:cubicBezTo>
                  <a:cubicBezTo>
                    <a:pt x="412" y="179"/>
                    <a:pt x="366" y="64"/>
                    <a:pt x="275" y="19"/>
                  </a:cubicBezTo>
                  <a:cubicBezTo>
                    <a:pt x="250" y="7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6"/>
            <p:cNvSpPr/>
            <p:nvPr/>
          </p:nvSpPr>
          <p:spPr>
            <a:xfrm>
              <a:off x="5459975" y="161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2" y="373"/>
                    <a:pt x="188" y="378"/>
                    <a:pt x="214" y="378"/>
                  </a:cubicBezTo>
                  <a:cubicBezTo>
                    <a:pt x="285" y="378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6"/>
            <p:cNvSpPr/>
            <p:nvPr/>
          </p:nvSpPr>
          <p:spPr>
            <a:xfrm>
              <a:off x="6440325" y="117247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6"/>
            <p:cNvSpPr/>
            <p:nvPr/>
          </p:nvSpPr>
          <p:spPr>
            <a:xfrm>
              <a:off x="5753850" y="2000125"/>
              <a:ext cx="10875" cy="9125"/>
            </a:xfrm>
            <a:custGeom>
              <a:avLst/>
              <a:gdLst/>
              <a:ahLst/>
              <a:cxnLst/>
              <a:rect l="l" t="t" r="r" b="b"/>
              <a:pathLst>
                <a:path w="435" h="365" extrusionOk="0">
                  <a:moveTo>
                    <a:pt x="202" y="0"/>
                  </a:moveTo>
                  <a:cubicBezTo>
                    <a:pt x="137" y="0"/>
                    <a:pt x="76" y="30"/>
                    <a:pt x="46" y="91"/>
                  </a:cubicBezTo>
                  <a:cubicBezTo>
                    <a:pt x="0" y="183"/>
                    <a:pt x="46" y="297"/>
                    <a:pt x="137" y="342"/>
                  </a:cubicBezTo>
                  <a:cubicBezTo>
                    <a:pt x="166" y="357"/>
                    <a:pt x="197" y="364"/>
                    <a:pt x="228" y="364"/>
                  </a:cubicBezTo>
                  <a:cubicBezTo>
                    <a:pt x="294" y="364"/>
                    <a:pt x="357" y="329"/>
                    <a:pt x="388" y="251"/>
                  </a:cubicBezTo>
                  <a:cubicBezTo>
                    <a:pt x="434" y="160"/>
                    <a:pt x="388" y="69"/>
                    <a:pt x="297" y="23"/>
                  </a:cubicBezTo>
                  <a:cubicBezTo>
                    <a:pt x="267" y="8"/>
                    <a:pt x="234" y="0"/>
                    <a:pt x="20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6"/>
            <p:cNvSpPr/>
            <p:nvPr/>
          </p:nvSpPr>
          <p:spPr>
            <a:xfrm>
              <a:off x="5555275" y="1919775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0" y="110"/>
                  </a:cubicBezTo>
                  <a:lnTo>
                    <a:pt x="343" y="270"/>
                  </a:lnTo>
                  <a:cubicBezTo>
                    <a:pt x="388" y="178"/>
                    <a:pt x="343" y="64"/>
                    <a:pt x="251" y="19"/>
                  </a:cubicBezTo>
                  <a:cubicBezTo>
                    <a:pt x="227" y="6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6"/>
            <p:cNvSpPr/>
            <p:nvPr/>
          </p:nvSpPr>
          <p:spPr>
            <a:xfrm>
              <a:off x="5732175" y="1999525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99" y="0"/>
                  </a:moveTo>
                  <a:cubicBezTo>
                    <a:pt x="58" y="0"/>
                    <a:pt x="15" y="25"/>
                    <a:pt x="0" y="70"/>
                  </a:cubicBezTo>
                  <a:lnTo>
                    <a:pt x="228" y="184"/>
                  </a:lnTo>
                  <a:cubicBezTo>
                    <a:pt x="251" y="115"/>
                    <a:pt x="228" y="47"/>
                    <a:pt x="160" y="24"/>
                  </a:cubicBezTo>
                  <a:cubicBezTo>
                    <a:pt x="144" y="8"/>
                    <a:pt x="122" y="0"/>
                    <a:pt x="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6"/>
            <p:cNvSpPr/>
            <p:nvPr/>
          </p:nvSpPr>
          <p:spPr>
            <a:xfrm>
              <a:off x="5594650" y="1920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69"/>
                    <a:pt x="69" y="215"/>
                  </a:cubicBezTo>
                  <a:cubicBezTo>
                    <a:pt x="86" y="221"/>
                    <a:pt x="103" y="224"/>
                    <a:pt x="119" y="224"/>
                  </a:cubicBezTo>
                  <a:cubicBezTo>
                    <a:pt x="168" y="224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10"/>
                  </a:cubicBezTo>
                  <a:cubicBezTo>
                    <a:pt x="164" y="3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6"/>
            <p:cNvSpPr/>
            <p:nvPr/>
          </p:nvSpPr>
          <p:spPr>
            <a:xfrm>
              <a:off x="5470825" y="183157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64" y="0"/>
                  </a:moveTo>
                  <a:cubicBezTo>
                    <a:pt x="118" y="0"/>
                    <a:pt x="63" y="26"/>
                    <a:pt x="46" y="77"/>
                  </a:cubicBezTo>
                  <a:cubicBezTo>
                    <a:pt x="0" y="146"/>
                    <a:pt x="23" y="237"/>
                    <a:pt x="91" y="260"/>
                  </a:cubicBezTo>
                  <a:cubicBezTo>
                    <a:pt x="110" y="272"/>
                    <a:pt x="131" y="278"/>
                    <a:pt x="152" y="278"/>
                  </a:cubicBezTo>
                  <a:cubicBezTo>
                    <a:pt x="205" y="278"/>
                    <a:pt x="258" y="241"/>
                    <a:pt x="274" y="191"/>
                  </a:cubicBezTo>
                  <a:cubicBezTo>
                    <a:pt x="320" y="123"/>
                    <a:pt x="274" y="54"/>
                    <a:pt x="205" y="9"/>
                  </a:cubicBezTo>
                  <a:cubicBezTo>
                    <a:pt x="194" y="3"/>
                    <a:pt x="180" y="0"/>
                    <a:pt x="16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6"/>
            <p:cNvSpPr/>
            <p:nvPr/>
          </p:nvSpPr>
          <p:spPr>
            <a:xfrm>
              <a:off x="5824025" y="2025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2" y="0"/>
                    <a:pt x="40" y="22"/>
                    <a:pt x="24" y="55"/>
                  </a:cubicBezTo>
                  <a:cubicBezTo>
                    <a:pt x="1" y="123"/>
                    <a:pt x="24" y="192"/>
                    <a:pt x="69" y="215"/>
                  </a:cubicBezTo>
                  <a:cubicBezTo>
                    <a:pt x="88" y="221"/>
                    <a:pt x="106" y="224"/>
                    <a:pt x="124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52" y="101"/>
                    <a:pt x="229" y="32"/>
                    <a:pt x="184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6"/>
            <p:cNvSpPr/>
            <p:nvPr/>
          </p:nvSpPr>
          <p:spPr>
            <a:xfrm>
              <a:off x="5483375" y="1880975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53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55"/>
                    <a:pt x="297" y="64"/>
                    <a:pt x="228" y="18"/>
                  </a:cubicBezTo>
                  <a:cubicBezTo>
                    <a:pt x="203" y="6"/>
                    <a:pt x="177" y="0"/>
                    <a:pt x="15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6"/>
            <p:cNvSpPr/>
            <p:nvPr/>
          </p:nvSpPr>
          <p:spPr>
            <a:xfrm>
              <a:off x="5531300" y="1895800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1" y="110"/>
                  </a:cubicBezTo>
                  <a:lnTo>
                    <a:pt x="343" y="270"/>
                  </a:lnTo>
                  <a:cubicBezTo>
                    <a:pt x="389" y="179"/>
                    <a:pt x="343" y="65"/>
                    <a:pt x="252" y="19"/>
                  </a:cubicBezTo>
                  <a:cubicBezTo>
                    <a:pt x="227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6"/>
            <p:cNvSpPr/>
            <p:nvPr/>
          </p:nvSpPr>
          <p:spPr>
            <a:xfrm>
              <a:off x="5545000" y="1905175"/>
              <a:ext cx="8000" cy="5375"/>
            </a:xfrm>
            <a:custGeom>
              <a:avLst/>
              <a:gdLst/>
              <a:ahLst/>
              <a:cxnLst/>
              <a:rect l="l" t="t" r="r" b="b"/>
              <a:pathLst>
                <a:path w="320" h="215" extrusionOk="0">
                  <a:moveTo>
                    <a:pt x="151" y="0"/>
                  </a:moveTo>
                  <a:cubicBezTo>
                    <a:pt x="95" y="0"/>
                    <a:pt x="35" y="26"/>
                    <a:pt x="0" y="78"/>
                  </a:cubicBezTo>
                  <a:lnTo>
                    <a:pt x="274" y="214"/>
                  </a:lnTo>
                  <a:cubicBezTo>
                    <a:pt x="320" y="146"/>
                    <a:pt x="274" y="55"/>
                    <a:pt x="206" y="9"/>
                  </a:cubicBezTo>
                  <a:cubicBezTo>
                    <a:pt x="189" y="3"/>
                    <a:pt x="170" y="0"/>
                    <a:pt x="15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6"/>
            <p:cNvSpPr/>
            <p:nvPr/>
          </p:nvSpPr>
          <p:spPr>
            <a:xfrm>
              <a:off x="5637450" y="184925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8" y="1"/>
                    <a:pt x="63" y="26"/>
                    <a:pt x="46" y="78"/>
                  </a:cubicBezTo>
                  <a:cubicBezTo>
                    <a:pt x="0" y="146"/>
                    <a:pt x="23" y="237"/>
                    <a:pt x="91" y="283"/>
                  </a:cubicBezTo>
                  <a:cubicBezTo>
                    <a:pt x="114" y="289"/>
                    <a:pt x="136" y="292"/>
                    <a:pt x="156" y="292"/>
                  </a:cubicBezTo>
                  <a:cubicBezTo>
                    <a:pt x="215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6"/>
            <p:cNvSpPr/>
            <p:nvPr/>
          </p:nvSpPr>
          <p:spPr>
            <a:xfrm>
              <a:off x="5412050" y="16583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84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0"/>
                    <a:pt x="46" y="275"/>
                    <a:pt x="114" y="297"/>
                  </a:cubicBezTo>
                  <a:cubicBezTo>
                    <a:pt x="140" y="310"/>
                    <a:pt x="165" y="316"/>
                    <a:pt x="190" y="316"/>
                  </a:cubicBezTo>
                  <a:cubicBezTo>
                    <a:pt x="253" y="316"/>
                    <a:pt x="310" y="278"/>
                    <a:pt x="342" y="229"/>
                  </a:cubicBezTo>
                  <a:cubicBezTo>
                    <a:pt x="365" y="160"/>
                    <a:pt x="342" y="46"/>
                    <a:pt x="274" y="24"/>
                  </a:cubicBezTo>
                  <a:cubicBezTo>
                    <a:pt x="244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6"/>
            <p:cNvSpPr/>
            <p:nvPr/>
          </p:nvSpPr>
          <p:spPr>
            <a:xfrm>
              <a:off x="5729875" y="19183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9" y="0"/>
                  </a:moveTo>
                  <a:cubicBezTo>
                    <a:pt x="94" y="0"/>
                    <a:pt x="40" y="21"/>
                    <a:pt x="24" y="55"/>
                  </a:cubicBezTo>
                  <a:cubicBezTo>
                    <a:pt x="1" y="123"/>
                    <a:pt x="24" y="192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1" y="246"/>
                    <a:pt x="218" y="220"/>
                    <a:pt x="252" y="169"/>
                  </a:cubicBezTo>
                  <a:cubicBezTo>
                    <a:pt x="275" y="100"/>
                    <a:pt x="252" y="32"/>
                    <a:pt x="183" y="9"/>
                  </a:cubicBezTo>
                  <a:cubicBezTo>
                    <a:pt x="171" y="3"/>
                    <a:pt x="156" y="0"/>
                    <a:pt x="13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6"/>
            <p:cNvSpPr/>
            <p:nvPr/>
          </p:nvSpPr>
          <p:spPr>
            <a:xfrm>
              <a:off x="6047150" y="19805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1" y="0"/>
                    <a:pt x="40" y="21"/>
                    <a:pt x="23" y="55"/>
                  </a:cubicBezTo>
                  <a:cubicBezTo>
                    <a:pt x="1" y="123"/>
                    <a:pt x="23" y="192"/>
                    <a:pt x="69" y="214"/>
                  </a:cubicBezTo>
                  <a:cubicBezTo>
                    <a:pt x="87" y="221"/>
                    <a:pt x="106" y="223"/>
                    <a:pt x="123" y="223"/>
                  </a:cubicBezTo>
                  <a:cubicBezTo>
                    <a:pt x="171" y="223"/>
                    <a:pt x="212" y="202"/>
                    <a:pt x="229" y="169"/>
                  </a:cubicBezTo>
                  <a:cubicBezTo>
                    <a:pt x="252" y="100"/>
                    <a:pt x="229" y="32"/>
                    <a:pt x="183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6"/>
            <p:cNvSpPr/>
            <p:nvPr/>
          </p:nvSpPr>
          <p:spPr>
            <a:xfrm>
              <a:off x="5610050" y="185757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67" y="0"/>
                  </a:moveTo>
                  <a:cubicBezTo>
                    <a:pt x="113" y="0"/>
                    <a:pt x="56" y="38"/>
                    <a:pt x="23" y="87"/>
                  </a:cubicBezTo>
                  <a:cubicBezTo>
                    <a:pt x="0" y="156"/>
                    <a:pt x="23" y="247"/>
                    <a:pt x="92" y="292"/>
                  </a:cubicBezTo>
                  <a:cubicBezTo>
                    <a:pt x="115" y="298"/>
                    <a:pt x="136" y="301"/>
                    <a:pt x="156" y="301"/>
                  </a:cubicBezTo>
                  <a:cubicBezTo>
                    <a:pt x="216" y="301"/>
                    <a:pt x="263" y="275"/>
                    <a:pt x="297" y="224"/>
                  </a:cubicBezTo>
                  <a:cubicBezTo>
                    <a:pt x="343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6"/>
            <p:cNvSpPr/>
            <p:nvPr/>
          </p:nvSpPr>
          <p:spPr>
            <a:xfrm>
              <a:off x="5524450" y="1897975"/>
              <a:ext cx="9150" cy="6300"/>
            </a:xfrm>
            <a:custGeom>
              <a:avLst/>
              <a:gdLst/>
              <a:ahLst/>
              <a:cxnLst/>
              <a:rect l="l" t="t" r="r" b="b"/>
              <a:pathLst>
                <a:path w="366" h="252" extrusionOk="0">
                  <a:moveTo>
                    <a:pt x="134" y="0"/>
                  </a:moveTo>
                  <a:cubicBezTo>
                    <a:pt x="72" y="0"/>
                    <a:pt x="16" y="31"/>
                    <a:pt x="1" y="92"/>
                  </a:cubicBezTo>
                  <a:lnTo>
                    <a:pt x="320" y="251"/>
                  </a:lnTo>
                  <a:cubicBezTo>
                    <a:pt x="366" y="160"/>
                    <a:pt x="320" y="46"/>
                    <a:pt x="229" y="23"/>
                  </a:cubicBezTo>
                  <a:cubicBezTo>
                    <a:pt x="198" y="8"/>
                    <a:pt x="165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6"/>
            <p:cNvSpPr/>
            <p:nvPr/>
          </p:nvSpPr>
          <p:spPr>
            <a:xfrm>
              <a:off x="5667100" y="1939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43" y="1"/>
                  </a:moveTo>
                  <a:cubicBezTo>
                    <a:pt x="97" y="1"/>
                    <a:pt x="41" y="27"/>
                    <a:pt x="24" y="78"/>
                  </a:cubicBezTo>
                  <a:cubicBezTo>
                    <a:pt x="1" y="146"/>
                    <a:pt x="24" y="215"/>
                    <a:pt x="92" y="238"/>
                  </a:cubicBezTo>
                  <a:cubicBezTo>
                    <a:pt x="108" y="254"/>
                    <a:pt x="130" y="261"/>
                    <a:pt x="153" y="261"/>
                  </a:cubicBezTo>
                  <a:cubicBezTo>
                    <a:pt x="194" y="261"/>
                    <a:pt x="237" y="236"/>
                    <a:pt x="252" y="192"/>
                  </a:cubicBezTo>
                  <a:cubicBezTo>
                    <a:pt x="275" y="124"/>
                    <a:pt x="252" y="55"/>
                    <a:pt x="184" y="9"/>
                  </a:cubicBezTo>
                  <a:cubicBezTo>
                    <a:pt x="172" y="4"/>
                    <a:pt x="158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6"/>
            <p:cNvSpPr/>
            <p:nvPr/>
          </p:nvSpPr>
          <p:spPr>
            <a:xfrm>
              <a:off x="5602625" y="1671225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4" y="0"/>
                  </a:moveTo>
                  <a:cubicBezTo>
                    <a:pt x="132" y="0"/>
                    <a:pt x="63" y="26"/>
                    <a:pt x="46" y="77"/>
                  </a:cubicBezTo>
                  <a:cubicBezTo>
                    <a:pt x="1" y="168"/>
                    <a:pt x="46" y="260"/>
                    <a:pt x="115" y="305"/>
                  </a:cubicBezTo>
                  <a:cubicBezTo>
                    <a:pt x="131" y="311"/>
                    <a:pt x="150" y="314"/>
                    <a:pt x="169" y="314"/>
                  </a:cubicBezTo>
                  <a:cubicBezTo>
                    <a:pt x="232" y="314"/>
                    <a:pt x="303" y="284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5" y="0"/>
                    <a:pt x="19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6"/>
            <p:cNvSpPr/>
            <p:nvPr/>
          </p:nvSpPr>
          <p:spPr>
            <a:xfrm>
              <a:off x="5567250" y="1918075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52" y="0"/>
                  </a:moveTo>
                  <a:cubicBezTo>
                    <a:pt x="173" y="0"/>
                    <a:pt x="102" y="43"/>
                    <a:pt x="69" y="109"/>
                  </a:cubicBezTo>
                  <a:cubicBezTo>
                    <a:pt x="1" y="201"/>
                    <a:pt x="46" y="338"/>
                    <a:pt x="160" y="383"/>
                  </a:cubicBezTo>
                  <a:cubicBezTo>
                    <a:pt x="185" y="395"/>
                    <a:pt x="211" y="401"/>
                    <a:pt x="237" y="401"/>
                  </a:cubicBezTo>
                  <a:cubicBezTo>
                    <a:pt x="309" y="401"/>
                    <a:pt x="384" y="359"/>
                    <a:pt x="434" y="292"/>
                  </a:cubicBezTo>
                  <a:cubicBezTo>
                    <a:pt x="480" y="178"/>
                    <a:pt x="434" y="64"/>
                    <a:pt x="343" y="18"/>
                  </a:cubicBezTo>
                  <a:cubicBezTo>
                    <a:pt x="312" y="6"/>
                    <a:pt x="282" y="0"/>
                    <a:pt x="2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6"/>
            <p:cNvSpPr/>
            <p:nvPr/>
          </p:nvSpPr>
          <p:spPr>
            <a:xfrm>
              <a:off x="5586650" y="1860425"/>
              <a:ext cx="9725" cy="8925"/>
            </a:xfrm>
            <a:custGeom>
              <a:avLst/>
              <a:gdLst/>
              <a:ahLst/>
              <a:cxnLst/>
              <a:rect l="l" t="t" r="r" b="b"/>
              <a:pathLst>
                <a:path w="389" h="357" extrusionOk="0">
                  <a:moveTo>
                    <a:pt x="198" y="1"/>
                  </a:moveTo>
                  <a:cubicBezTo>
                    <a:pt x="129" y="1"/>
                    <a:pt x="63" y="43"/>
                    <a:pt x="46" y="110"/>
                  </a:cubicBezTo>
                  <a:cubicBezTo>
                    <a:pt x="1" y="201"/>
                    <a:pt x="23" y="293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1" y="356"/>
                    <a:pt x="326" y="314"/>
                    <a:pt x="343" y="247"/>
                  </a:cubicBezTo>
                  <a:cubicBezTo>
                    <a:pt x="389" y="178"/>
                    <a:pt x="366" y="64"/>
                    <a:pt x="275" y="19"/>
                  </a:cubicBezTo>
                  <a:cubicBezTo>
                    <a:pt x="250" y="6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6"/>
            <p:cNvSpPr/>
            <p:nvPr/>
          </p:nvSpPr>
          <p:spPr>
            <a:xfrm>
              <a:off x="5506775" y="1835200"/>
              <a:ext cx="10275" cy="9025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8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39" y="355"/>
                    <a:pt x="165" y="361"/>
                    <a:pt x="191" y="361"/>
                  </a:cubicBezTo>
                  <a:cubicBezTo>
                    <a:pt x="262" y="361"/>
                    <a:pt x="332" y="318"/>
                    <a:pt x="365" y="252"/>
                  </a:cubicBezTo>
                  <a:cubicBezTo>
                    <a:pt x="411" y="160"/>
                    <a:pt x="365" y="69"/>
                    <a:pt x="274" y="23"/>
                  </a:cubicBezTo>
                  <a:cubicBezTo>
                    <a:pt x="244" y="8"/>
                    <a:pt x="211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6"/>
            <p:cNvSpPr/>
            <p:nvPr/>
          </p:nvSpPr>
          <p:spPr>
            <a:xfrm>
              <a:off x="5715050" y="19736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210" y="1"/>
                  </a:moveTo>
                  <a:cubicBezTo>
                    <a:pt x="142" y="1"/>
                    <a:pt x="81" y="31"/>
                    <a:pt x="46" y="100"/>
                  </a:cubicBezTo>
                  <a:cubicBezTo>
                    <a:pt x="0" y="192"/>
                    <a:pt x="23" y="283"/>
                    <a:pt x="114" y="329"/>
                  </a:cubicBezTo>
                  <a:cubicBezTo>
                    <a:pt x="139" y="341"/>
                    <a:pt x="163" y="347"/>
                    <a:pt x="187" y="347"/>
                  </a:cubicBezTo>
                  <a:cubicBezTo>
                    <a:pt x="251" y="347"/>
                    <a:pt x="309" y="304"/>
                    <a:pt x="343" y="237"/>
                  </a:cubicBezTo>
                  <a:cubicBezTo>
                    <a:pt x="388" y="169"/>
                    <a:pt x="343" y="55"/>
                    <a:pt x="274" y="9"/>
                  </a:cubicBezTo>
                  <a:cubicBezTo>
                    <a:pt x="253" y="4"/>
                    <a:pt x="231" y="1"/>
                    <a:pt x="2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6"/>
            <p:cNvSpPr/>
            <p:nvPr/>
          </p:nvSpPr>
          <p:spPr>
            <a:xfrm>
              <a:off x="5635150" y="18866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8" y="384"/>
                  </a:cubicBezTo>
                  <a:cubicBezTo>
                    <a:pt x="168" y="396"/>
                    <a:pt x="199" y="402"/>
                    <a:pt x="228" y="402"/>
                  </a:cubicBezTo>
                  <a:cubicBezTo>
                    <a:pt x="308" y="402"/>
                    <a:pt x="378" y="359"/>
                    <a:pt x="412" y="293"/>
                  </a:cubicBezTo>
                  <a:cubicBezTo>
                    <a:pt x="457" y="201"/>
                    <a:pt x="412" y="87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6"/>
            <p:cNvSpPr/>
            <p:nvPr/>
          </p:nvSpPr>
          <p:spPr>
            <a:xfrm>
              <a:off x="5784100" y="2033900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44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33"/>
                    <a:pt x="297" y="41"/>
                    <a:pt x="206" y="19"/>
                  </a:cubicBezTo>
                  <a:cubicBezTo>
                    <a:pt x="186" y="6"/>
                    <a:pt x="166" y="0"/>
                    <a:pt x="14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6"/>
            <p:cNvSpPr/>
            <p:nvPr/>
          </p:nvSpPr>
          <p:spPr>
            <a:xfrm>
              <a:off x="5501050" y="17842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60"/>
                    <a:pt x="92" y="283"/>
                  </a:cubicBezTo>
                  <a:cubicBezTo>
                    <a:pt x="123" y="298"/>
                    <a:pt x="153" y="306"/>
                    <a:pt x="181" y="306"/>
                  </a:cubicBezTo>
                  <a:cubicBezTo>
                    <a:pt x="237" y="306"/>
                    <a:pt x="282" y="275"/>
                    <a:pt x="298" y="215"/>
                  </a:cubicBezTo>
                  <a:cubicBezTo>
                    <a:pt x="343" y="146"/>
                    <a:pt x="298" y="55"/>
                    <a:pt x="229" y="9"/>
                  </a:cubicBezTo>
                  <a:cubicBezTo>
                    <a:pt x="212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6"/>
            <p:cNvSpPr/>
            <p:nvPr/>
          </p:nvSpPr>
          <p:spPr>
            <a:xfrm>
              <a:off x="5415475" y="18338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142" y="0"/>
                  </a:moveTo>
                  <a:cubicBezTo>
                    <a:pt x="96" y="0"/>
                    <a:pt x="40" y="26"/>
                    <a:pt x="23" y="77"/>
                  </a:cubicBezTo>
                  <a:cubicBezTo>
                    <a:pt x="0" y="146"/>
                    <a:pt x="23" y="214"/>
                    <a:pt x="91" y="237"/>
                  </a:cubicBezTo>
                  <a:cubicBezTo>
                    <a:pt x="105" y="251"/>
                    <a:pt x="122" y="256"/>
                    <a:pt x="140" y="256"/>
                  </a:cubicBezTo>
                  <a:cubicBezTo>
                    <a:pt x="185" y="256"/>
                    <a:pt x="235" y="224"/>
                    <a:pt x="251" y="192"/>
                  </a:cubicBezTo>
                  <a:cubicBezTo>
                    <a:pt x="274" y="123"/>
                    <a:pt x="251" y="55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6"/>
            <p:cNvSpPr/>
            <p:nvPr/>
          </p:nvSpPr>
          <p:spPr>
            <a:xfrm>
              <a:off x="5341275" y="1801500"/>
              <a:ext cx="5175" cy="4050"/>
            </a:xfrm>
            <a:custGeom>
              <a:avLst/>
              <a:gdLst/>
              <a:ahLst/>
              <a:cxnLst/>
              <a:rect l="l" t="t" r="r" b="b"/>
              <a:pathLst>
                <a:path w="207" h="162" extrusionOk="0">
                  <a:moveTo>
                    <a:pt x="84" y="1"/>
                  </a:moveTo>
                  <a:cubicBezTo>
                    <a:pt x="49" y="1"/>
                    <a:pt x="15" y="26"/>
                    <a:pt x="1" y="70"/>
                  </a:cubicBezTo>
                  <a:lnTo>
                    <a:pt x="183" y="162"/>
                  </a:lnTo>
                  <a:cubicBezTo>
                    <a:pt x="206" y="93"/>
                    <a:pt x="206" y="48"/>
                    <a:pt x="138" y="25"/>
                  </a:cubicBezTo>
                  <a:cubicBezTo>
                    <a:pt x="121" y="9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6"/>
            <p:cNvSpPr/>
            <p:nvPr/>
          </p:nvSpPr>
          <p:spPr>
            <a:xfrm>
              <a:off x="5377225" y="136877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38"/>
                    <a:pt x="92" y="283"/>
                  </a:cubicBezTo>
                  <a:cubicBezTo>
                    <a:pt x="115" y="289"/>
                    <a:pt x="136" y="292"/>
                    <a:pt x="156" y="292"/>
                  </a:cubicBezTo>
                  <a:cubicBezTo>
                    <a:pt x="216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9" y="9"/>
                  </a:cubicBezTo>
                  <a:cubicBezTo>
                    <a:pt x="212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6"/>
            <p:cNvSpPr/>
            <p:nvPr/>
          </p:nvSpPr>
          <p:spPr>
            <a:xfrm>
              <a:off x="5240850" y="1570800"/>
              <a:ext cx="10300" cy="9225"/>
            </a:xfrm>
            <a:custGeom>
              <a:avLst/>
              <a:gdLst/>
              <a:ahLst/>
              <a:cxnLst/>
              <a:rect l="l" t="t" r="r" b="b"/>
              <a:pathLst>
                <a:path w="412" h="369" extrusionOk="0">
                  <a:moveTo>
                    <a:pt x="20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0" y="191"/>
                    <a:pt x="23" y="305"/>
                    <a:pt x="115" y="351"/>
                  </a:cubicBezTo>
                  <a:cubicBezTo>
                    <a:pt x="139" y="363"/>
                    <a:pt x="165" y="369"/>
                    <a:pt x="191" y="369"/>
                  </a:cubicBezTo>
                  <a:cubicBezTo>
                    <a:pt x="262" y="369"/>
                    <a:pt x="332" y="326"/>
                    <a:pt x="366" y="260"/>
                  </a:cubicBezTo>
                  <a:cubicBezTo>
                    <a:pt x="411" y="168"/>
                    <a:pt x="366" y="54"/>
                    <a:pt x="274" y="8"/>
                  </a:cubicBezTo>
                  <a:cubicBezTo>
                    <a:pt x="253" y="3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6"/>
            <p:cNvSpPr/>
            <p:nvPr/>
          </p:nvSpPr>
          <p:spPr>
            <a:xfrm>
              <a:off x="5700200" y="186122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55" y="1"/>
                  </a:moveTo>
                  <a:cubicBezTo>
                    <a:pt x="105" y="1"/>
                    <a:pt x="58" y="27"/>
                    <a:pt x="24" y="78"/>
                  </a:cubicBezTo>
                  <a:cubicBezTo>
                    <a:pt x="1" y="146"/>
                    <a:pt x="24" y="238"/>
                    <a:pt x="92" y="283"/>
                  </a:cubicBezTo>
                  <a:cubicBezTo>
                    <a:pt x="109" y="289"/>
                    <a:pt x="128" y="292"/>
                    <a:pt x="146" y="292"/>
                  </a:cubicBezTo>
                  <a:cubicBezTo>
                    <a:pt x="202" y="292"/>
                    <a:pt x="258" y="266"/>
                    <a:pt x="275" y="215"/>
                  </a:cubicBezTo>
                  <a:cubicBezTo>
                    <a:pt x="320" y="146"/>
                    <a:pt x="275" y="55"/>
                    <a:pt x="206" y="10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6"/>
            <p:cNvSpPr/>
            <p:nvPr/>
          </p:nvSpPr>
          <p:spPr>
            <a:xfrm>
              <a:off x="5724750" y="16023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3"/>
                    <a:pt x="23" y="275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46"/>
                    <a:pt x="274" y="24"/>
                  </a:cubicBezTo>
                  <a:cubicBezTo>
                    <a:pt x="244" y="8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6"/>
            <p:cNvSpPr/>
            <p:nvPr/>
          </p:nvSpPr>
          <p:spPr>
            <a:xfrm>
              <a:off x="5844575" y="189182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23" y="315"/>
                    <a:pt x="138" y="360"/>
                  </a:cubicBezTo>
                  <a:cubicBezTo>
                    <a:pt x="166" y="375"/>
                    <a:pt x="198" y="382"/>
                    <a:pt x="228" y="382"/>
                  </a:cubicBezTo>
                  <a:cubicBezTo>
                    <a:pt x="294" y="382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6"/>
            <p:cNvSpPr/>
            <p:nvPr/>
          </p:nvSpPr>
          <p:spPr>
            <a:xfrm>
              <a:off x="5359550" y="1650975"/>
              <a:ext cx="7425" cy="6675"/>
            </a:xfrm>
            <a:custGeom>
              <a:avLst/>
              <a:gdLst/>
              <a:ahLst/>
              <a:cxnLst/>
              <a:rect l="l" t="t" r="r" b="b"/>
              <a:pathLst>
                <a:path w="297" h="267" extrusionOk="0">
                  <a:moveTo>
                    <a:pt x="146" y="1"/>
                  </a:moveTo>
                  <a:cubicBezTo>
                    <a:pt x="99" y="1"/>
                    <a:pt x="55" y="33"/>
                    <a:pt x="23" y="65"/>
                  </a:cubicBezTo>
                  <a:cubicBezTo>
                    <a:pt x="0" y="134"/>
                    <a:pt x="23" y="225"/>
                    <a:pt x="91" y="248"/>
                  </a:cubicBezTo>
                  <a:cubicBezTo>
                    <a:pt x="111" y="261"/>
                    <a:pt x="130" y="266"/>
                    <a:pt x="148" y="266"/>
                  </a:cubicBezTo>
                  <a:cubicBezTo>
                    <a:pt x="196" y="266"/>
                    <a:pt x="241" y="229"/>
                    <a:pt x="274" y="180"/>
                  </a:cubicBezTo>
                  <a:cubicBezTo>
                    <a:pt x="297" y="134"/>
                    <a:pt x="274" y="43"/>
                    <a:pt x="206" y="20"/>
                  </a:cubicBezTo>
                  <a:cubicBezTo>
                    <a:pt x="185" y="6"/>
                    <a:pt x="165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6"/>
            <p:cNvSpPr/>
            <p:nvPr/>
          </p:nvSpPr>
          <p:spPr>
            <a:xfrm>
              <a:off x="5780100" y="1671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22" y="1"/>
                  </a:moveTo>
                  <a:cubicBezTo>
                    <a:pt x="81" y="1"/>
                    <a:pt x="38" y="26"/>
                    <a:pt x="23" y="70"/>
                  </a:cubicBezTo>
                  <a:cubicBezTo>
                    <a:pt x="0" y="138"/>
                    <a:pt x="23" y="207"/>
                    <a:pt x="69" y="253"/>
                  </a:cubicBezTo>
                  <a:cubicBezTo>
                    <a:pt x="86" y="258"/>
                    <a:pt x="103" y="261"/>
                    <a:pt x="120" y="261"/>
                  </a:cubicBezTo>
                  <a:cubicBezTo>
                    <a:pt x="170" y="261"/>
                    <a:pt x="217" y="235"/>
                    <a:pt x="251" y="184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67" y="8"/>
                    <a:pt x="14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6"/>
            <p:cNvSpPr/>
            <p:nvPr/>
          </p:nvSpPr>
          <p:spPr>
            <a:xfrm>
              <a:off x="5250550" y="1641875"/>
              <a:ext cx="10300" cy="9475"/>
            </a:xfrm>
            <a:custGeom>
              <a:avLst/>
              <a:gdLst/>
              <a:ahLst/>
              <a:cxnLst/>
              <a:rect l="l" t="t" r="r" b="b"/>
              <a:pathLst>
                <a:path w="412" h="379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2" y="373"/>
                    <a:pt x="186" y="379"/>
                    <a:pt x="210" y="379"/>
                  </a:cubicBezTo>
                  <a:cubicBezTo>
                    <a:pt x="274" y="379"/>
                    <a:pt x="332" y="337"/>
                    <a:pt x="366" y="270"/>
                  </a:cubicBezTo>
                  <a:cubicBezTo>
                    <a:pt x="411" y="178"/>
                    <a:pt x="389" y="64"/>
                    <a:pt x="297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6"/>
            <p:cNvSpPr/>
            <p:nvPr/>
          </p:nvSpPr>
          <p:spPr>
            <a:xfrm>
              <a:off x="6109350" y="1285775"/>
              <a:ext cx="7450" cy="6675"/>
            </a:xfrm>
            <a:custGeom>
              <a:avLst/>
              <a:gdLst/>
              <a:ahLst/>
              <a:cxnLst/>
              <a:rect l="l" t="t" r="r" b="b"/>
              <a:pathLst>
                <a:path w="298" h="267" extrusionOk="0">
                  <a:moveTo>
                    <a:pt x="157" y="1"/>
                  </a:moveTo>
                  <a:cubicBezTo>
                    <a:pt x="113" y="1"/>
                    <a:pt x="62" y="33"/>
                    <a:pt x="46" y="65"/>
                  </a:cubicBezTo>
                  <a:cubicBezTo>
                    <a:pt x="1" y="134"/>
                    <a:pt x="46" y="225"/>
                    <a:pt x="92" y="248"/>
                  </a:cubicBezTo>
                  <a:cubicBezTo>
                    <a:pt x="111" y="261"/>
                    <a:pt x="132" y="266"/>
                    <a:pt x="153" y="266"/>
                  </a:cubicBezTo>
                  <a:cubicBezTo>
                    <a:pt x="206" y="266"/>
                    <a:pt x="258" y="229"/>
                    <a:pt x="274" y="179"/>
                  </a:cubicBezTo>
                  <a:cubicBezTo>
                    <a:pt x="297" y="134"/>
                    <a:pt x="274" y="42"/>
                    <a:pt x="206" y="20"/>
                  </a:cubicBezTo>
                  <a:cubicBezTo>
                    <a:pt x="193" y="6"/>
                    <a:pt x="175" y="1"/>
                    <a:pt x="15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6"/>
            <p:cNvSpPr/>
            <p:nvPr/>
          </p:nvSpPr>
          <p:spPr>
            <a:xfrm>
              <a:off x="5862850" y="19919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8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69"/>
                    <a:pt x="91" y="215"/>
                  </a:cubicBezTo>
                  <a:cubicBezTo>
                    <a:pt x="103" y="221"/>
                    <a:pt x="116" y="223"/>
                    <a:pt x="129" y="223"/>
                  </a:cubicBezTo>
                  <a:cubicBezTo>
                    <a:pt x="168" y="223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9"/>
                  </a:cubicBezTo>
                  <a:cubicBezTo>
                    <a:pt x="164" y="3"/>
                    <a:pt x="146" y="1"/>
                    <a:pt x="1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6"/>
            <p:cNvSpPr/>
            <p:nvPr/>
          </p:nvSpPr>
          <p:spPr>
            <a:xfrm>
              <a:off x="6311925" y="1955575"/>
              <a:ext cx="6300" cy="5975"/>
            </a:xfrm>
            <a:custGeom>
              <a:avLst/>
              <a:gdLst/>
              <a:ahLst/>
              <a:cxnLst/>
              <a:rect l="l" t="t" r="r" b="b"/>
              <a:pathLst>
                <a:path w="252" h="239" extrusionOk="0">
                  <a:moveTo>
                    <a:pt x="112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1" y="116"/>
                    <a:pt x="23" y="184"/>
                    <a:pt x="69" y="230"/>
                  </a:cubicBezTo>
                  <a:cubicBezTo>
                    <a:pt x="86" y="236"/>
                    <a:pt x="103" y="238"/>
                    <a:pt x="120" y="238"/>
                  </a:cubicBezTo>
                  <a:cubicBezTo>
                    <a:pt x="169" y="238"/>
                    <a:pt x="212" y="213"/>
                    <a:pt x="229" y="161"/>
                  </a:cubicBezTo>
                  <a:cubicBezTo>
                    <a:pt x="252" y="116"/>
                    <a:pt x="229" y="47"/>
                    <a:pt x="183" y="25"/>
                  </a:cubicBezTo>
                  <a:cubicBezTo>
                    <a:pt x="159" y="8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6"/>
            <p:cNvSpPr/>
            <p:nvPr/>
          </p:nvSpPr>
          <p:spPr>
            <a:xfrm>
              <a:off x="6074550" y="214540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7" y="1"/>
                    <a:pt x="57" y="27"/>
                    <a:pt x="23" y="78"/>
                  </a:cubicBezTo>
                  <a:cubicBezTo>
                    <a:pt x="0" y="146"/>
                    <a:pt x="23" y="238"/>
                    <a:pt x="92" y="283"/>
                  </a:cubicBezTo>
                  <a:cubicBezTo>
                    <a:pt x="109" y="289"/>
                    <a:pt x="127" y="292"/>
                    <a:pt x="146" y="292"/>
                  </a:cubicBezTo>
                  <a:cubicBezTo>
                    <a:pt x="203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6"/>
            <p:cNvSpPr/>
            <p:nvPr/>
          </p:nvSpPr>
          <p:spPr>
            <a:xfrm>
              <a:off x="6133325" y="218935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42" y="0"/>
                  </a:moveTo>
                  <a:cubicBezTo>
                    <a:pt x="102" y="0"/>
                    <a:pt x="56" y="21"/>
                    <a:pt x="23" y="55"/>
                  </a:cubicBezTo>
                  <a:cubicBezTo>
                    <a:pt x="0" y="123"/>
                    <a:pt x="23" y="192"/>
                    <a:pt x="92" y="214"/>
                  </a:cubicBezTo>
                  <a:cubicBezTo>
                    <a:pt x="104" y="221"/>
                    <a:pt x="118" y="223"/>
                    <a:pt x="132" y="223"/>
                  </a:cubicBezTo>
                  <a:cubicBezTo>
                    <a:pt x="172" y="223"/>
                    <a:pt x="218" y="202"/>
                    <a:pt x="251" y="169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6"/>
            <p:cNvSpPr/>
            <p:nvPr/>
          </p:nvSpPr>
          <p:spPr>
            <a:xfrm>
              <a:off x="6122475" y="20983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0"/>
                  </a:moveTo>
                  <a:cubicBezTo>
                    <a:pt x="136" y="0"/>
                    <a:pt x="79" y="38"/>
                    <a:pt x="46" y="87"/>
                  </a:cubicBezTo>
                  <a:cubicBezTo>
                    <a:pt x="1" y="179"/>
                    <a:pt x="23" y="270"/>
                    <a:pt x="115" y="316"/>
                  </a:cubicBezTo>
                  <a:cubicBezTo>
                    <a:pt x="145" y="331"/>
                    <a:pt x="176" y="338"/>
                    <a:pt x="204" y="338"/>
                  </a:cubicBezTo>
                  <a:cubicBezTo>
                    <a:pt x="262" y="338"/>
                    <a:pt x="313" y="308"/>
                    <a:pt x="343" y="247"/>
                  </a:cubicBezTo>
                  <a:cubicBezTo>
                    <a:pt x="389" y="156"/>
                    <a:pt x="343" y="64"/>
                    <a:pt x="274" y="19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6"/>
            <p:cNvSpPr/>
            <p:nvPr/>
          </p:nvSpPr>
          <p:spPr>
            <a:xfrm>
              <a:off x="6488250" y="21865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42" y="0"/>
                  </a:moveTo>
                  <a:cubicBezTo>
                    <a:pt x="96" y="0"/>
                    <a:pt x="41" y="26"/>
                    <a:pt x="23" y="77"/>
                  </a:cubicBezTo>
                  <a:cubicBezTo>
                    <a:pt x="1" y="123"/>
                    <a:pt x="23" y="214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0" y="246"/>
                    <a:pt x="217" y="220"/>
                    <a:pt x="252" y="169"/>
                  </a:cubicBezTo>
                  <a:cubicBezTo>
                    <a:pt x="274" y="123"/>
                    <a:pt x="252" y="55"/>
                    <a:pt x="183" y="9"/>
                  </a:cubicBezTo>
                  <a:cubicBezTo>
                    <a:pt x="172" y="3"/>
                    <a:pt x="158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6"/>
            <p:cNvSpPr/>
            <p:nvPr/>
          </p:nvSpPr>
          <p:spPr>
            <a:xfrm>
              <a:off x="6179550" y="2178825"/>
              <a:ext cx="10275" cy="8925"/>
            </a:xfrm>
            <a:custGeom>
              <a:avLst/>
              <a:gdLst/>
              <a:ahLst/>
              <a:cxnLst/>
              <a:rect l="l" t="t" r="r" b="b"/>
              <a:pathLst>
                <a:path w="411" h="357" extrusionOk="0">
                  <a:moveTo>
                    <a:pt x="199" y="1"/>
                  </a:moveTo>
                  <a:cubicBezTo>
                    <a:pt x="135" y="1"/>
                    <a:pt x="79" y="38"/>
                    <a:pt x="46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9" y="351"/>
                    <a:pt x="165" y="357"/>
                    <a:pt x="191" y="357"/>
                  </a:cubicBezTo>
                  <a:cubicBezTo>
                    <a:pt x="262" y="357"/>
                    <a:pt x="332" y="314"/>
                    <a:pt x="365" y="247"/>
                  </a:cubicBezTo>
                  <a:cubicBezTo>
                    <a:pt x="411" y="156"/>
                    <a:pt x="365" y="65"/>
                    <a:pt x="274" y="19"/>
                  </a:cubicBezTo>
                  <a:cubicBezTo>
                    <a:pt x="248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6"/>
            <p:cNvSpPr/>
            <p:nvPr/>
          </p:nvSpPr>
          <p:spPr>
            <a:xfrm>
              <a:off x="5923325" y="2101675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117" y="1"/>
                  </a:moveTo>
                  <a:cubicBezTo>
                    <a:pt x="61" y="1"/>
                    <a:pt x="16" y="31"/>
                    <a:pt x="1" y="92"/>
                  </a:cubicBezTo>
                  <a:lnTo>
                    <a:pt x="274" y="229"/>
                  </a:lnTo>
                  <a:cubicBezTo>
                    <a:pt x="320" y="161"/>
                    <a:pt x="274" y="47"/>
                    <a:pt x="206" y="24"/>
                  </a:cubicBezTo>
                  <a:cubicBezTo>
                    <a:pt x="176" y="9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6"/>
            <p:cNvSpPr/>
            <p:nvPr/>
          </p:nvSpPr>
          <p:spPr>
            <a:xfrm>
              <a:off x="6234900" y="202387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8" y="230"/>
                    <a:pt x="127" y="238"/>
                    <a:pt x="146" y="238"/>
                  </a:cubicBezTo>
                  <a:cubicBezTo>
                    <a:pt x="180" y="238"/>
                    <a:pt x="214" y="213"/>
                    <a:pt x="228" y="168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6"/>
            <p:cNvSpPr/>
            <p:nvPr/>
          </p:nvSpPr>
          <p:spPr>
            <a:xfrm>
              <a:off x="6446600" y="214175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6" y="0"/>
                  </a:moveTo>
                  <a:cubicBezTo>
                    <a:pt x="114" y="0"/>
                    <a:pt x="62" y="38"/>
                    <a:pt x="46" y="87"/>
                  </a:cubicBezTo>
                  <a:cubicBezTo>
                    <a:pt x="0" y="155"/>
                    <a:pt x="46" y="247"/>
                    <a:pt x="114" y="292"/>
                  </a:cubicBezTo>
                  <a:cubicBezTo>
                    <a:pt x="132" y="298"/>
                    <a:pt x="150" y="301"/>
                    <a:pt x="169" y="301"/>
                  </a:cubicBezTo>
                  <a:cubicBezTo>
                    <a:pt x="226" y="301"/>
                    <a:pt x="286" y="275"/>
                    <a:pt x="320" y="224"/>
                  </a:cubicBezTo>
                  <a:cubicBezTo>
                    <a:pt x="343" y="133"/>
                    <a:pt x="320" y="64"/>
                    <a:pt x="251" y="19"/>
                  </a:cubicBezTo>
                  <a:cubicBezTo>
                    <a:pt x="226" y="6"/>
                    <a:pt x="200" y="0"/>
                    <a:pt x="17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6"/>
            <p:cNvSpPr/>
            <p:nvPr/>
          </p:nvSpPr>
          <p:spPr>
            <a:xfrm>
              <a:off x="6334175" y="211422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23" y="0"/>
                  </a:moveTo>
                  <a:cubicBezTo>
                    <a:pt x="82" y="0"/>
                    <a:pt x="38" y="25"/>
                    <a:pt x="24" y="70"/>
                  </a:cubicBezTo>
                  <a:cubicBezTo>
                    <a:pt x="1" y="138"/>
                    <a:pt x="24" y="207"/>
                    <a:pt x="92" y="229"/>
                  </a:cubicBezTo>
                  <a:cubicBezTo>
                    <a:pt x="104" y="235"/>
                    <a:pt x="118" y="238"/>
                    <a:pt x="133" y="238"/>
                  </a:cubicBezTo>
                  <a:cubicBezTo>
                    <a:pt x="173" y="238"/>
                    <a:pt x="218" y="217"/>
                    <a:pt x="252" y="184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6"/>
            <p:cNvSpPr/>
            <p:nvPr/>
          </p:nvSpPr>
          <p:spPr>
            <a:xfrm>
              <a:off x="6487100" y="2171275"/>
              <a:ext cx="7450" cy="6800"/>
            </a:xfrm>
            <a:custGeom>
              <a:avLst/>
              <a:gdLst/>
              <a:ahLst/>
              <a:cxnLst/>
              <a:rect l="l" t="t" r="r" b="b"/>
              <a:pathLst>
                <a:path w="298" h="272" extrusionOk="0">
                  <a:moveTo>
                    <a:pt x="129" y="1"/>
                  </a:moveTo>
                  <a:cubicBezTo>
                    <a:pt x="82" y="1"/>
                    <a:pt x="38" y="26"/>
                    <a:pt x="24" y="70"/>
                  </a:cubicBezTo>
                  <a:cubicBezTo>
                    <a:pt x="1" y="139"/>
                    <a:pt x="24" y="230"/>
                    <a:pt x="92" y="253"/>
                  </a:cubicBezTo>
                  <a:cubicBezTo>
                    <a:pt x="111" y="265"/>
                    <a:pt x="130" y="271"/>
                    <a:pt x="149" y="271"/>
                  </a:cubicBezTo>
                  <a:cubicBezTo>
                    <a:pt x="197" y="271"/>
                    <a:pt x="242" y="234"/>
                    <a:pt x="275" y="184"/>
                  </a:cubicBezTo>
                  <a:cubicBezTo>
                    <a:pt x="298" y="139"/>
                    <a:pt x="275" y="47"/>
                    <a:pt x="206" y="24"/>
                  </a:cubicBezTo>
                  <a:cubicBezTo>
                    <a:pt x="182" y="8"/>
                    <a:pt x="155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6"/>
            <p:cNvSpPr/>
            <p:nvPr/>
          </p:nvSpPr>
          <p:spPr>
            <a:xfrm>
              <a:off x="5616325" y="14561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1" y="168"/>
                    <a:pt x="23" y="260"/>
                    <a:pt x="115" y="305"/>
                  </a:cubicBezTo>
                  <a:cubicBezTo>
                    <a:pt x="132" y="311"/>
                    <a:pt x="152" y="314"/>
                    <a:pt x="172" y="314"/>
                  </a:cubicBezTo>
                  <a:cubicBezTo>
                    <a:pt x="234" y="314"/>
                    <a:pt x="303" y="288"/>
                    <a:pt x="320" y="237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7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6"/>
            <p:cNvSpPr/>
            <p:nvPr/>
          </p:nvSpPr>
          <p:spPr>
            <a:xfrm>
              <a:off x="6119625" y="133510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7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65" y="4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6"/>
            <p:cNvSpPr/>
            <p:nvPr/>
          </p:nvSpPr>
          <p:spPr>
            <a:xfrm>
              <a:off x="6379250" y="2269800"/>
              <a:ext cx="7450" cy="6550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6" y="1"/>
                  </a:moveTo>
                  <a:cubicBezTo>
                    <a:pt x="107" y="1"/>
                    <a:pt x="64" y="27"/>
                    <a:pt x="47" y="78"/>
                  </a:cubicBezTo>
                  <a:cubicBezTo>
                    <a:pt x="1" y="146"/>
                    <a:pt x="47" y="215"/>
                    <a:pt x="92" y="238"/>
                  </a:cubicBezTo>
                  <a:cubicBezTo>
                    <a:pt x="117" y="254"/>
                    <a:pt x="141" y="261"/>
                    <a:pt x="164" y="261"/>
                  </a:cubicBezTo>
                  <a:cubicBezTo>
                    <a:pt x="206" y="261"/>
                    <a:pt x="245" y="236"/>
                    <a:pt x="275" y="192"/>
                  </a:cubicBezTo>
                  <a:cubicBezTo>
                    <a:pt x="298" y="124"/>
                    <a:pt x="275" y="55"/>
                    <a:pt x="206" y="9"/>
                  </a:cubicBezTo>
                  <a:cubicBezTo>
                    <a:pt x="189" y="4"/>
                    <a:pt x="172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6"/>
            <p:cNvSpPr/>
            <p:nvPr/>
          </p:nvSpPr>
          <p:spPr>
            <a:xfrm>
              <a:off x="5894225" y="1387375"/>
              <a:ext cx="7450" cy="6775"/>
            </a:xfrm>
            <a:custGeom>
              <a:avLst/>
              <a:gdLst/>
              <a:ahLst/>
              <a:cxnLst/>
              <a:rect l="l" t="t" r="r" b="b"/>
              <a:pathLst>
                <a:path w="298" h="271" extrusionOk="0">
                  <a:moveTo>
                    <a:pt x="159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0" y="133"/>
                    <a:pt x="23" y="224"/>
                    <a:pt x="92" y="247"/>
                  </a:cubicBezTo>
                  <a:cubicBezTo>
                    <a:pt x="116" y="263"/>
                    <a:pt x="143" y="271"/>
                    <a:pt x="169" y="271"/>
                  </a:cubicBezTo>
                  <a:cubicBezTo>
                    <a:pt x="216" y="271"/>
                    <a:pt x="260" y="245"/>
                    <a:pt x="274" y="201"/>
                  </a:cubicBezTo>
                  <a:cubicBezTo>
                    <a:pt x="297" y="133"/>
                    <a:pt x="274" y="41"/>
                    <a:pt x="206" y="19"/>
                  </a:cubicBezTo>
                  <a:cubicBezTo>
                    <a:pt x="193" y="6"/>
                    <a:pt x="177" y="0"/>
                    <a:pt x="15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6"/>
            <p:cNvSpPr/>
            <p:nvPr/>
          </p:nvSpPr>
          <p:spPr>
            <a:xfrm>
              <a:off x="6001500" y="13936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2" y="396"/>
                    <a:pt x="190" y="402"/>
                    <a:pt x="218" y="402"/>
                  </a:cubicBezTo>
                  <a:cubicBezTo>
                    <a:pt x="296" y="402"/>
                    <a:pt x="378" y="359"/>
                    <a:pt x="411" y="293"/>
                  </a:cubicBezTo>
                  <a:cubicBezTo>
                    <a:pt x="457" y="178"/>
                    <a:pt x="411" y="64"/>
                    <a:pt x="320" y="19"/>
                  </a:cubicBezTo>
                  <a:cubicBezTo>
                    <a:pt x="290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6"/>
            <p:cNvSpPr/>
            <p:nvPr/>
          </p:nvSpPr>
          <p:spPr>
            <a:xfrm>
              <a:off x="6008350" y="1367625"/>
              <a:ext cx="6875" cy="5625"/>
            </a:xfrm>
            <a:custGeom>
              <a:avLst/>
              <a:gdLst/>
              <a:ahLst/>
              <a:cxnLst/>
              <a:rect l="l" t="t" r="r" b="b"/>
              <a:pathLst>
                <a:path w="275" h="225" extrusionOk="0">
                  <a:moveTo>
                    <a:pt x="143" y="1"/>
                  </a:moveTo>
                  <a:cubicBezTo>
                    <a:pt x="104" y="1"/>
                    <a:pt x="63" y="22"/>
                    <a:pt x="46" y="55"/>
                  </a:cubicBezTo>
                  <a:cubicBezTo>
                    <a:pt x="0" y="124"/>
                    <a:pt x="46" y="192"/>
                    <a:pt x="92" y="215"/>
                  </a:cubicBezTo>
                  <a:cubicBezTo>
                    <a:pt x="104" y="221"/>
                    <a:pt x="118" y="224"/>
                    <a:pt x="133" y="224"/>
                  </a:cubicBezTo>
                  <a:cubicBezTo>
                    <a:pt x="173" y="224"/>
                    <a:pt x="218" y="203"/>
                    <a:pt x="252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71" y="4"/>
                    <a:pt x="157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6"/>
            <p:cNvSpPr/>
            <p:nvPr/>
          </p:nvSpPr>
          <p:spPr>
            <a:xfrm>
              <a:off x="5362975" y="1316625"/>
              <a:ext cx="10850" cy="10050"/>
            </a:xfrm>
            <a:custGeom>
              <a:avLst/>
              <a:gdLst/>
              <a:ahLst/>
              <a:cxnLst/>
              <a:rect l="l" t="t" r="r" b="b"/>
              <a:pathLst>
                <a:path w="434" h="402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24"/>
                    <a:pt x="23" y="338"/>
                    <a:pt x="137" y="383"/>
                  </a:cubicBezTo>
                  <a:cubicBezTo>
                    <a:pt x="161" y="396"/>
                    <a:pt x="188" y="401"/>
                    <a:pt x="214" y="401"/>
                  </a:cubicBezTo>
                  <a:cubicBezTo>
                    <a:pt x="285" y="401"/>
                    <a:pt x="355" y="359"/>
                    <a:pt x="388" y="292"/>
                  </a:cubicBezTo>
                  <a:cubicBezTo>
                    <a:pt x="434" y="201"/>
                    <a:pt x="411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6"/>
            <p:cNvSpPr/>
            <p:nvPr/>
          </p:nvSpPr>
          <p:spPr>
            <a:xfrm>
              <a:off x="5700775" y="1946600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67" y="375"/>
                    <a:pt x="198" y="383"/>
                    <a:pt x="228" y="383"/>
                  </a:cubicBezTo>
                  <a:cubicBezTo>
                    <a:pt x="294" y="383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6"/>
            <p:cNvSpPr/>
            <p:nvPr/>
          </p:nvSpPr>
          <p:spPr>
            <a:xfrm>
              <a:off x="5855425" y="1750525"/>
              <a:ext cx="6300" cy="5850"/>
            </a:xfrm>
            <a:custGeom>
              <a:avLst/>
              <a:gdLst/>
              <a:ahLst/>
              <a:cxnLst/>
              <a:rect l="l" t="t" r="r" b="b"/>
              <a:pathLst>
                <a:path w="252" h="234" extrusionOk="0">
                  <a:moveTo>
                    <a:pt x="132" y="1"/>
                  </a:moveTo>
                  <a:cubicBezTo>
                    <a:pt x="83" y="1"/>
                    <a:pt x="40" y="27"/>
                    <a:pt x="23" y="78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9" y="228"/>
                    <a:pt x="109" y="234"/>
                    <a:pt x="128" y="234"/>
                  </a:cubicBezTo>
                  <a:cubicBezTo>
                    <a:pt x="173" y="234"/>
                    <a:pt x="212" y="201"/>
                    <a:pt x="229" y="169"/>
                  </a:cubicBezTo>
                  <a:cubicBezTo>
                    <a:pt x="251" y="101"/>
                    <a:pt x="229" y="32"/>
                    <a:pt x="183" y="9"/>
                  </a:cubicBezTo>
                  <a:cubicBezTo>
                    <a:pt x="166" y="4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6"/>
            <p:cNvSpPr/>
            <p:nvPr/>
          </p:nvSpPr>
          <p:spPr>
            <a:xfrm>
              <a:off x="6088250" y="20384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4" y="1"/>
                  </a:moveTo>
                  <a:cubicBezTo>
                    <a:pt x="124" y="1"/>
                    <a:pt x="56" y="38"/>
                    <a:pt x="23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6" y="344"/>
                    <a:pt x="157" y="347"/>
                    <a:pt x="178" y="347"/>
                  </a:cubicBezTo>
                  <a:cubicBezTo>
                    <a:pt x="246" y="347"/>
                    <a:pt x="308" y="317"/>
                    <a:pt x="342" y="247"/>
                  </a:cubicBezTo>
                  <a:cubicBezTo>
                    <a:pt x="388" y="156"/>
                    <a:pt x="342" y="65"/>
                    <a:pt x="274" y="19"/>
                  </a:cubicBezTo>
                  <a:cubicBezTo>
                    <a:pt x="248" y="6"/>
                    <a:pt x="221" y="1"/>
                    <a:pt x="19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6"/>
            <p:cNvSpPr/>
            <p:nvPr/>
          </p:nvSpPr>
          <p:spPr>
            <a:xfrm>
              <a:off x="6130475" y="20136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36" y="0"/>
                  </a:moveTo>
                  <a:cubicBezTo>
                    <a:pt x="93" y="0"/>
                    <a:pt x="63" y="26"/>
                    <a:pt x="46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4" y="220"/>
                    <a:pt x="118" y="223"/>
                    <a:pt x="132" y="223"/>
                  </a:cubicBezTo>
                  <a:cubicBezTo>
                    <a:pt x="170" y="223"/>
                    <a:pt x="212" y="202"/>
                    <a:pt x="228" y="169"/>
                  </a:cubicBezTo>
                  <a:cubicBezTo>
                    <a:pt x="251" y="100"/>
                    <a:pt x="228" y="55"/>
                    <a:pt x="183" y="9"/>
                  </a:cubicBezTo>
                  <a:cubicBezTo>
                    <a:pt x="166" y="3"/>
                    <a:pt x="150" y="0"/>
                    <a:pt x="13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6"/>
            <p:cNvSpPr/>
            <p:nvPr/>
          </p:nvSpPr>
          <p:spPr>
            <a:xfrm>
              <a:off x="6356425" y="121300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0"/>
                  </a:moveTo>
                  <a:cubicBezTo>
                    <a:pt x="119" y="0"/>
                    <a:pt x="64" y="26"/>
                    <a:pt x="47" y="77"/>
                  </a:cubicBezTo>
                  <a:cubicBezTo>
                    <a:pt x="1" y="146"/>
                    <a:pt x="47" y="237"/>
                    <a:pt x="115" y="260"/>
                  </a:cubicBezTo>
                  <a:cubicBezTo>
                    <a:pt x="134" y="273"/>
                    <a:pt x="153" y="278"/>
                    <a:pt x="172" y="278"/>
                  </a:cubicBezTo>
                  <a:cubicBezTo>
                    <a:pt x="220" y="278"/>
                    <a:pt x="265" y="241"/>
                    <a:pt x="298" y="192"/>
                  </a:cubicBezTo>
                  <a:cubicBezTo>
                    <a:pt x="320" y="123"/>
                    <a:pt x="298" y="55"/>
                    <a:pt x="229" y="9"/>
                  </a:cubicBezTo>
                  <a:cubicBezTo>
                    <a:pt x="212" y="3"/>
                    <a:pt x="194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6"/>
            <p:cNvSpPr/>
            <p:nvPr/>
          </p:nvSpPr>
          <p:spPr>
            <a:xfrm>
              <a:off x="6440325" y="11401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12" y="0"/>
                  </a:moveTo>
                  <a:cubicBezTo>
                    <a:pt x="72" y="0"/>
                    <a:pt x="38" y="26"/>
                    <a:pt x="23" y="70"/>
                  </a:cubicBezTo>
                  <a:cubicBezTo>
                    <a:pt x="0" y="138"/>
                    <a:pt x="23" y="207"/>
                    <a:pt x="92" y="230"/>
                  </a:cubicBezTo>
                  <a:cubicBezTo>
                    <a:pt x="103" y="235"/>
                    <a:pt x="116" y="238"/>
                    <a:pt x="129" y="238"/>
                  </a:cubicBezTo>
                  <a:cubicBezTo>
                    <a:pt x="169" y="238"/>
                    <a:pt x="211" y="213"/>
                    <a:pt x="229" y="161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59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6"/>
            <p:cNvSpPr/>
            <p:nvPr/>
          </p:nvSpPr>
          <p:spPr>
            <a:xfrm>
              <a:off x="5971250" y="15545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89" y="0"/>
                  </a:moveTo>
                  <a:cubicBezTo>
                    <a:pt x="127" y="0"/>
                    <a:pt x="57" y="43"/>
                    <a:pt x="24" y="110"/>
                  </a:cubicBezTo>
                  <a:cubicBezTo>
                    <a:pt x="1" y="178"/>
                    <a:pt x="24" y="292"/>
                    <a:pt x="115" y="338"/>
                  </a:cubicBezTo>
                  <a:cubicBezTo>
                    <a:pt x="137" y="343"/>
                    <a:pt x="158" y="346"/>
                    <a:pt x="179" y="346"/>
                  </a:cubicBezTo>
                  <a:cubicBezTo>
                    <a:pt x="247" y="346"/>
                    <a:pt x="308" y="316"/>
                    <a:pt x="343" y="247"/>
                  </a:cubicBezTo>
                  <a:cubicBezTo>
                    <a:pt x="389" y="178"/>
                    <a:pt x="343" y="64"/>
                    <a:pt x="252" y="18"/>
                  </a:cubicBezTo>
                  <a:cubicBezTo>
                    <a:pt x="234" y="6"/>
                    <a:pt x="212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6"/>
            <p:cNvSpPr/>
            <p:nvPr/>
          </p:nvSpPr>
          <p:spPr>
            <a:xfrm>
              <a:off x="5831450" y="1597350"/>
              <a:ext cx="6875" cy="6225"/>
            </a:xfrm>
            <a:custGeom>
              <a:avLst/>
              <a:gdLst/>
              <a:ahLst/>
              <a:cxnLst/>
              <a:rect l="l" t="t" r="r" b="b"/>
              <a:pathLst>
                <a:path w="275" h="249" extrusionOk="0">
                  <a:moveTo>
                    <a:pt x="138" y="0"/>
                  </a:moveTo>
                  <a:cubicBezTo>
                    <a:pt x="99" y="0"/>
                    <a:pt x="56" y="33"/>
                    <a:pt x="23" y="65"/>
                  </a:cubicBezTo>
                  <a:cubicBezTo>
                    <a:pt x="1" y="133"/>
                    <a:pt x="23" y="202"/>
                    <a:pt x="92" y="225"/>
                  </a:cubicBezTo>
                  <a:cubicBezTo>
                    <a:pt x="108" y="241"/>
                    <a:pt x="130" y="248"/>
                    <a:pt x="153" y="248"/>
                  </a:cubicBezTo>
                  <a:cubicBezTo>
                    <a:pt x="194" y="248"/>
                    <a:pt x="237" y="223"/>
                    <a:pt x="252" y="179"/>
                  </a:cubicBezTo>
                  <a:cubicBezTo>
                    <a:pt x="275" y="111"/>
                    <a:pt x="252" y="42"/>
                    <a:pt x="183" y="19"/>
                  </a:cubicBezTo>
                  <a:cubicBezTo>
                    <a:pt x="170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6"/>
            <p:cNvSpPr/>
            <p:nvPr/>
          </p:nvSpPr>
          <p:spPr>
            <a:xfrm>
              <a:off x="6038600" y="1537125"/>
              <a:ext cx="7425" cy="6725"/>
            </a:xfrm>
            <a:custGeom>
              <a:avLst/>
              <a:gdLst/>
              <a:ahLst/>
              <a:cxnLst/>
              <a:rect l="l" t="t" r="r" b="b"/>
              <a:pathLst>
                <a:path w="297" h="269" extrusionOk="0">
                  <a:moveTo>
                    <a:pt x="15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46"/>
                    <a:pt x="23" y="214"/>
                    <a:pt x="92" y="260"/>
                  </a:cubicBezTo>
                  <a:cubicBezTo>
                    <a:pt x="109" y="266"/>
                    <a:pt x="126" y="268"/>
                    <a:pt x="142" y="268"/>
                  </a:cubicBezTo>
                  <a:cubicBezTo>
                    <a:pt x="191" y="268"/>
                    <a:pt x="234" y="243"/>
                    <a:pt x="251" y="191"/>
                  </a:cubicBezTo>
                  <a:cubicBezTo>
                    <a:pt x="297" y="123"/>
                    <a:pt x="274" y="54"/>
                    <a:pt x="206" y="9"/>
                  </a:cubicBezTo>
                  <a:cubicBezTo>
                    <a:pt x="189" y="3"/>
                    <a:pt x="171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6"/>
            <p:cNvSpPr/>
            <p:nvPr/>
          </p:nvSpPr>
          <p:spPr>
            <a:xfrm>
              <a:off x="5843425" y="157112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62" y="373"/>
                    <a:pt x="189" y="379"/>
                    <a:pt x="214" y="379"/>
                  </a:cubicBezTo>
                  <a:cubicBezTo>
                    <a:pt x="285" y="379"/>
                    <a:pt x="356" y="336"/>
                    <a:pt x="389" y="269"/>
                  </a:cubicBezTo>
                  <a:cubicBezTo>
                    <a:pt x="435" y="178"/>
                    <a:pt x="389" y="64"/>
                    <a:pt x="298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6"/>
            <p:cNvSpPr/>
            <p:nvPr/>
          </p:nvSpPr>
          <p:spPr>
            <a:xfrm>
              <a:off x="5876525" y="1557650"/>
              <a:ext cx="8025" cy="6750"/>
            </a:xfrm>
            <a:custGeom>
              <a:avLst/>
              <a:gdLst/>
              <a:ahLst/>
              <a:cxnLst/>
              <a:rect l="l" t="t" r="r" b="b"/>
              <a:pathLst>
                <a:path w="321" h="270" extrusionOk="0">
                  <a:moveTo>
                    <a:pt x="175" y="1"/>
                  </a:moveTo>
                  <a:cubicBezTo>
                    <a:pt x="119" y="1"/>
                    <a:pt x="64" y="27"/>
                    <a:pt x="47" y="78"/>
                  </a:cubicBezTo>
                  <a:cubicBezTo>
                    <a:pt x="1" y="146"/>
                    <a:pt x="24" y="215"/>
                    <a:pt x="92" y="261"/>
                  </a:cubicBezTo>
                  <a:cubicBezTo>
                    <a:pt x="109" y="266"/>
                    <a:pt x="128" y="269"/>
                    <a:pt x="146" y="269"/>
                  </a:cubicBezTo>
                  <a:cubicBezTo>
                    <a:pt x="202" y="269"/>
                    <a:pt x="258" y="243"/>
                    <a:pt x="275" y="192"/>
                  </a:cubicBezTo>
                  <a:cubicBezTo>
                    <a:pt x="320" y="124"/>
                    <a:pt x="298" y="32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6"/>
            <p:cNvSpPr/>
            <p:nvPr/>
          </p:nvSpPr>
          <p:spPr>
            <a:xfrm>
              <a:off x="5967825" y="1547400"/>
              <a:ext cx="9175" cy="7650"/>
            </a:xfrm>
            <a:custGeom>
              <a:avLst/>
              <a:gdLst/>
              <a:ahLst/>
              <a:cxnLst/>
              <a:rect l="l" t="t" r="r" b="b"/>
              <a:pathLst>
                <a:path w="367" h="306" extrusionOk="0">
                  <a:moveTo>
                    <a:pt x="197" y="0"/>
                  </a:moveTo>
                  <a:cubicBezTo>
                    <a:pt x="141" y="0"/>
                    <a:pt x="81" y="26"/>
                    <a:pt x="47" y="77"/>
                  </a:cubicBezTo>
                  <a:cubicBezTo>
                    <a:pt x="1" y="168"/>
                    <a:pt x="47" y="260"/>
                    <a:pt x="115" y="283"/>
                  </a:cubicBezTo>
                  <a:cubicBezTo>
                    <a:pt x="145" y="298"/>
                    <a:pt x="176" y="305"/>
                    <a:pt x="204" y="305"/>
                  </a:cubicBezTo>
                  <a:cubicBezTo>
                    <a:pt x="260" y="305"/>
                    <a:pt x="305" y="275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6"/>
            <p:cNvSpPr/>
            <p:nvPr/>
          </p:nvSpPr>
          <p:spPr>
            <a:xfrm>
              <a:off x="6727925" y="165010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60"/>
                  </a:cubicBezTo>
                  <a:cubicBezTo>
                    <a:pt x="137" y="275"/>
                    <a:pt x="163" y="283"/>
                    <a:pt x="187" y="283"/>
                  </a:cubicBezTo>
                  <a:cubicBezTo>
                    <a:pt x="236" y="283"/>
                    <a:pt x="282" y="253"/>
                    <a:pt x="297" y="192"/>
                  </a:cubicBezTo>
                  <a:cubicBezTo>
                    <a:pt x="343" y="123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6"/>
            <p:cNvSpPr/>
            <p:nvPr/>
          </p:nvSpPr>
          <p:spPr>
            <a:xfrm>
              <a:off x="6325050" y="2057525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3" y="352"/>
                    <a:pt x="137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1" y="306"/>
                  </a:cubicBezTo>
                  <a:cubicBezTo>
                    <a:pt x="457" y="192"/>
                    <a:pt x="411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6"/>
            <p:cNvSpPr/>
            <p:nvPr/>
          </p:nvSpPr>
          <p:spPr>
            <a:xfrm>
              <a:off x="6331900" y="204472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0" y="179"/>
                    <a:pt x="46" y="293"/>
                    <a:pt x="115" y="316"/>
                  </a:cubicBezTo>
                  <a:cubicBezTo>
                    <a:pt x="145" y="331"/>
                    <a:pt x="178" y="339"/>
                    <a:pt x="209" y="339"/>
                  </a:cubicBezTo>
                  <a:cubicBezTo>
                    <a:pt x="272" y="339"/>
                    <a:pt x="328" y="308"/>
                    <a:pt x="343" y="247"/>
                  </a:cubicBezTo>
                  <a:cubicBezTo>
                    <a:pt x="388" y="156"/>
                    <a:pt x="366" y="65"/>
                    <a:pt x="274" y="19"/>
                  </a:cubicBezTo>
                  <a:cubicBezTo>
                    <a:pt x="249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6"/>
            <p:cNvSpPr/>
            <p:nvPr/>
          </p:nvSpPr>
          <p:spPr>
            <a:xfrm>
              <a:off x="6327900" y="2032050"/>
              <a:ext cx="8600" cy="7100"/>
            </a:xfrm>
            <a:custGeom>
              <a:avLst/>
              <a:gdLst/>
              <a:ahLst/>
              <a:cxnLst/>
              <a:rect l="l" t="t" r="r" b="b"/>
              <a:pathLst>
                <a:path w="344" h="284" extrusionOk="0">
                  <a:moveTo>
                    <a:pt x="152" y="0"/>
                  </a:moveTo>
                  <a:cubicBezTo>
                    <a:pt x="104" y="0"/>
                    <a:pt x="61" y="26"/>
                    <a:pt x="46" y="70"/>
                  </a:cubicBezTo>
                  <a:cubicBezTo>
                    <a:pt x="1" y="161"/>
                    <a:pt x="46" y="230"/>
                    <a:pt x="115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5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6"/>
            <p:cNvSpPr/>
            <p:nvPr/>
          </p:nvSpPr>
          <p:spPr>
            <a:xfrm>
              <a:off x="6327900" y="201702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75" y="0"/>
                  </a:moveTo>
                  <a:cubicBezTo>
                    <a:pt x="119" y="0"/>
                    <a:pt x="63" y="26"/>
                    <a:pt x="46" y="77"/>
                  </a:cubicBezTo>
                  <a:cubicBezTo>
                    <a:pt x="1" y="146"/>
                    <a:pt x="23" y="237"/>
                    <a:pt x="92" y="260"/>
                  </a:cubicBezTo>
                  <a:cubicBezTo>
                    <a:pt x="124" y="276"/>
                    <a:pt x="154" y="284"/>
                    <a:pt x="180" y="284"/>
                  </a:cubicBezTo>
                  <a:cubicBezTo>
                    <a:pt x="229" y="284"/>
                    <a:pt x="268" y="258"/>
                    <a:pt x="297" y="214"/>
                  </a:cubicBezTo>
                  <a:cubicBezTo>
                    <a:pt x="320" y="123"/>
                    <a:pt x="297" y="54"/>
                    <a:pt x="229" y="9"/>
                  </a:cubicBezTo>
                  <a:cubicBezTo>
                    <a:pt x="212" y="3"/>
                    <a:pt x="193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6"/>
            <p:cNvSpPr/>
            <p:nvPr/>
          </p:nvSpPr>
          <p:spPr>
            <a:xfrm>
              <a:off x="6072825" y="2014725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33" y="1"/>
                  </a:moveTo>
                  <a:cubicBezTo>
                    <a:pt x="90" y="1"/>
                    <a:pt x="57" y="22"/>
                    <a:pt x="24" y="55"/>
                  </a:cubicBezTo>
                  <a:cubicBezTo>
                    <a:pt x="1" y="101"/>
                    <a:pt x="24" y="169"/>
                    <a:pt x="92" y="192"/>
                  </a:cubicBezTo>
                  <a:cubicBezTo>
                    <a:pt x="104" y="198"/>
                    <a:pt x="118" y="201"/>
                    <a:pt x="132" y="201"/>
                  </a:cubicBezTo>
                  <a:cubicBezTo>
                    <a:pt x="171" y="201"/>
                    <a:pt x="212" y="180"/>
                    <a:pt x="229" y="146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3"/>
                    <a:pt x="148" y="1"/>
                    <a:pt x="13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6"/>
            <p:cNvSpPr/>
            <p:nvPr/>
          </p:nvSpPr>
          <p:spPr>
            <a:xfrm>
              <a:off x="6262275" y="14546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63" y="0"/>
                  </a:moveTo>
                  <a:cubicBezTo>
                    <a:pt x="107" y="0"/>
                    <a:pt x="62" y="31"/>
                    <a:pt x="46" y="91"/>
                  </a:cubicBezTo>
                  <a:cubicBezTo>
                    <a:pt x="1" y="160"/>
                    <a:pt x="24" y="251"/>
                    <a:pt x="115" y="297"/>
                  </a:cubicBezTo>
                  <a:cubicBezTo>
                    <a:pt x="134" y="310"/>
                    <a:pt x="155" y="315"/>
                    <a:pt x="176" y="315"/>
                  </a:cubicBezTo>
                  <a:cubicBezTo>
                    <a:pt x="231" y="315"/>
                    <a:pt x="287" y="278"/>
                    <a:pt x="320" y="228"/>
                  </a:cubicBezTo>
                  <a:cubicBezTo>
                    <a:pt x="366" y="137"/>
                    <a:pt x="320" y="46"/>
                    <a:pt x="252" y="23"/>
                  </a:cubicBezTo>
                  <a:cubicBezTo>
                    <a:pt x="221" y="8"/>
                    <a:pt x="191" y="0"/>
                    <a:pt x="16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6"/>
            <p:cNvSpPr/>
            <p:nvPr/>
          </p:nvSpPr>
          <p:spPr>
            <a:xfrm>
              <a:off x="6254300" y="14623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38" y="1"/>
                  </a:moveTo>
                  <a:cubicBezTo>
                    <a:pt x="93" y="1"/>
                    <a:pt x="40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4"/>
                    <a:pt x="251" y="169"/>
                  </a:cubicBezTo>
                  <a:cubicBezTo>
                    <a:pt x="274" y="101"/>
                    <a:pt x="251" y="32"/>
                    <a:pt x="183" y="10"/>
                  </a:cubicBezTo>
                  <a:cubicBezTo>
                    <a:pt x="171" y="4"/>
                    <a:pt x="155" y="1"/>
                    <a:pt x="1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6"/>
            <p:cNvSpPr/>
            <p:nvPr/>
          </p:nvSpPr>
          <p:spPr>
            <a:xfrm>
              <a:off x="6276550" y="1513125"/>
              <a:ext cx="11425" cy="10425"/>
            </a:xfrm>
            <a:custGeom>
              <a:avLst/>
              <a:gdLst/>
              <a:ahLst/>
              <a:cxnLst/>
              <a:rect l="l" t="t" r="r" b="b"/>
              <a:pathLst>
                <a:path w="457" h="417" extrusionOk="0">
                  <a:moveTo>
                    <a:pt x="223" y="1"/>
                  </a:moveTo>
                  <a:cubicBezTo>
                    <a:pt x="150" y="1"/>
                    <a:pt x="77" y="47"/>
                    <a:pt x="46" y="124"/>
                  </a:cubicBezTo>
                  <a:cubicBezTo>
                    <a:pt x="0" y="216"/>
                    <a:pt x="46" y="352"/>
                    <a:pt x="137" y="398"/>
                  </a:cubicBezTo>
                  <a:cubicBezTo>
                    <a:pt x="168" y="410"/>
                    <a:pt x="199" y="416"/>
                    <a:pt x="228" y="416"/>
                  </a:cubicBezTo>
                  <a:cubicBezTo>
                    <a:pt x="308" y="416"/>
                    <a:pt x="378" y="374"/>
                    <a:pt x="411" y="307"/>
                  </a:cubicBezTo>
                  <a:cubicBezTo>
                    <a:pt x="457" y="193"/>
                    <a:pt x="411" y="79"/>
                    <a:pt x="320" y="33"/>
                  </a:cubicBezTo>
                  <a:cubicBezTo>
                    <a:pt x="291" y="11"/>
                    <a:pt x="257" y="1"/>
                    <a:pt x="2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6"/>
            <p:cNvSpPr/>
            <p:nvPr/>
          </p:nvSpPr>
          <p:spPr>
            <a:xfrm>
              <a:off x="6273700" y="1481950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06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0" y="116"/>
                    <a:pt x="23" y="184"/>
                    <a:pt x="69" y="207"/>
                  </a:cubicBezTo>
                  <a:cubicBezTo>
                    <a:pt x="81" y="213"/>
                    <a:pt x="95" y="216"/>
                    <a:pt x="109" y="216"/>
                  </a:cubicBezTo>
                  <a:cubicBezTo>
                    <a:pt x="148" y="216"/>
                    <a:pt x="189" y="195"/>
                    <a:pt x="206" y="161"/>
                  </a:cubicBezTo>
                  <a:cubicBezTo>
                    <a:pt x="251" y="116"/>
                    <a:pt x="229" y="47"/>
                    <a:pt x="160" y="25"/>
                  </a:cubicBezTo>
                  <a:cubicBezTo>
                    <a:pt x="144" y="8"/>
                    <a:pt x="125" y="1"/>
                    <a:pt x="1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6"/>
            <p:cNvSpPr/>
            <p:nvPr/>
          </p:nvSpPr>
          <p:spPr>
            <a:xfrm>
              <a:off x="5680800" y="118637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2" y="0"/>
                  </a:moveTo>
                  <a:cubicBezTo>
                    <a:pt x="104" y="0"/>
                    <a:pt x="61" y="25"/>
                    <a:pt x="46" y="70"/>
                  </a:cubicBezTo>
                  <a:cubicBezTo>
                    <a:pt x="1" y="138"/>
                    <a:pt x="24" y="229"/>
                    <a:pt x="92" y="275"/>
                  </a:cubicBezTo>
                  <a:cubicBezTo>
                    <a:pt x="109" y="281"/>
                    <a:pt x="128" y="284"/>
                    <a:pt x="146" y="284"/>
                  </a:cubicBezTo>
                  <a:cubicBezTo>
                    <a:pt x="202" y="284"/>
                    <a:pt x="258" y="258"/>
                    <a:pt x="275" y="207"/>
                  </a:cubicBezTo>
                  <a:cubicBezTo>
                    <a:pt x="320" y="138"/>
                    <a:pt x="298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6"/>
            <p:cNvSpPr/>
            <p:nvPr/>
          </p:nvSpPr>
          <p:spPr>
            <a:xfrm>
              <a:off x="5685950" y="114795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2" y="0"/>
                  </a:moveTo>
                  <a:cubicBezTo>
                    <a:pt x="83" y="0"/>
                    <a:pt x="40" y="26"/>
                    <a:pt x="23" y="77"/>
                  </a:cubicBezTo>
                  <a:cubicBezTo>
                    <a:pt x="0" y="123"/>
                    <a:pt x="23" y="192"/>
                    <a:pt x="69" y="237"/>
                  </a:cubicBezTo>
                  <a:cubicBezTo>
                    <a:pt x="86" y="243"/>
                    <a:pt x="103" y="246"/>
                    <a:pt x="119" y="246"/>
                  </a:cubicBezTo>
                  <a:cubicBezTo>
                    <a:pt x="169" y="246"/>
                    <a:pt x="211" y="220"/>
                    <a:pt x="228" y="169"/>
                  </a:cubicBezTo>
                  <a:cubicBezTo>
                    <a:pt x="274" y="123"/>
                    <a:pt x="228" y="55"/>
                    <a:pt x="183" y="9"/>
                  </a:cubicBezTo>
                  <a:cubicBezTo>
                    <a:pt x="166" y="3"/>
                    <a:pt x="149" y="0"/>
                    <a:pt x="13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7" name="Google Shape;5057;p26"/>
          <p:cNvGrpSpPr/>
          <p:nvPr/>
        </p:nvGrpSpPr>
        <p:grpSpPr>
          <a:xfrm>
            <a:off x="7906817" y="416855"/>
            <a:ext cx="1048180" cy="245101"/>
            <a:chOff x="3504975" y="1233750"/>
            <a:chExt cx="324725" cy="75925"/>
          </a:xfrm>
        </p:grpSpPr>
        <p:sp>
          <p:nvSpPr>
            <p:cNvPr id="5058" name="Google Shape;5058;p26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6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6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1" name="Google Shape;5061;p26"/>
          <p:cNvGrpSpPr/>
          <p:nvPr/>
        </p:nvGrpSpPr>
        <p:grpSpPr>
          <a:xfrm>
            <a:off x="-3159408" y="-1622504"/>
            <a:ext cx="5958123" cy="5505660"/>
            <a:chOff x="407025" y="3490600"/>
            <a:chExt cx="1442575" cy="1333025"/>
          </a:xfrm>
        </p:grpSpPr>
        <p:sp>
          <p:nvSpPr>
            <p:cNvPr id="5062" name="Google Shape;5062;p26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6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6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6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6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6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8" name="Google Shape;5068;p26"/>
          <p:cNvGrpSpPr/>
          <p:nvPr/>
        </p:nvGrpSpPr>
        <p:grpSpPr>
          <a:xfrm>
            <a:off x="352417" y="3436345"/>
            <a:ext cx="2352860" cy="2352860"/>
            <a:chOff x="3413675" y="1416350"/>
            <a:chExt cx="685925" cy="685925"/>
          </a:xfrm>
        </p:grpSpPr>
        <p:sp>
          <p:nvSpPr>
            <p:cNvPr id="5069" name="Google Shape;5069;p26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6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6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6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6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6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75" name="Google Shape;5075;p26"/>
          <p:cNvSpPr/>
          <p:nvPr/>
        </p:nvSpPr>
        <p:spPr>
          <a:xfrm>
            <a:off x="-135928" y="2779476"/>
            <a:ext cx="488023" cy="880051"/>
          </a:xfrm>
          <a:custGeom>
            <a:avLst/>
            <a:gdLst/>
            <a:ahLst/>
            <a:cxnLst/>
            <a:rect l="l" t="t" r="r" b="b"/>
            <a:pathLst>
              <a:path w="6848" h="12349" extrusionOk="0">
                <a:moveTo>
                  <a:pt x="0" y="1"/>
                </a:moveTo>
                <a:lnTo>
                  <a:pt x="183" y="12349"/>
                </a:lnTo>
                <a:lnTo>
                  <a:pt x="6848" y="4337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6" name="Google Shape;5076;p26"/>
          <p:cNvSpPr/>
          <p:nvPr/>
        </p:nvSpPr>
        <p:spPr>
          <a:xfrm flipH="1">
            <a:off x="3502210" y="4247127"/>
            <a:ext cx="1756869" cy="1273904"/>
          </a:xfrm>
          <a:custGeom>
            <a:avLst/>
            <a:gdLst/>
            <a:ahLst/>
            <a:cxnLst/>
            <a:rect l="l" t="t" r="r" b="b"/>
            <a:pathLst>
              <a:path w="16686" h="12099" extrusionOk="0">
                <a:moveTo>
                  <a:pt x="12988" y="1"/>
                </a:moveTo>
                <a:lnTo>
                  <a:pt x="1" y="12098"/>
                </a:lnTo>
                <a:lnTo>
                  <a:pt x="16686" y="8058"/>
                </a:lnTo>
                <a:lnTo>
                  <a:pt x="12988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3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412" name="Google Shape;412;p3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3"/>
          <p:cNvGrpSpPr/>
          <p:nvPr/>
        </p:nvGrpSpPr>
        <p:grpSpPr>
          <a:xfrm flipH="1">
            <a:off x="247783" y="626180"/>
            <a:ext cx="9834790" cy="6880156"/>
            <a:chOff x="2056725" y="3456925"/>
            <a:chExt cx="1804350" cy="1262275"/>
          </a:xfrm>
        </p:grpSpPr>
        <p:sp>
          <p:nvSpPr>
            <p:cNvPr id="466" name="Google Shape;466;p3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3"/>
          <p:cNvGrpSpPr/>
          <p:nvPr/>
        </p:nvGrpSpPr>
        <p:grpSpPr>
          <a:xfrm>
            <a:off x="-829289" y="-6567380"/>
            <a:ext cx="11567753" cy="7972096"/>
            <a:chOff x="5457700" y="3883200"/>
            <a:chExt cx="1633725" cy="1125875"/>
          </a:xfrm>
        </p:grpSpPr>
        <p:sp>
          <p:nvSpPr>
            <p:cNvPr id="472" name="Google Shape;472;p3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"/>
          <p:cNvGrpSpPr/>
          <p:nvPr/>
        </p:nvGrpSpPr>
        <p:grpSpPr>
          <a:xfrm>
            <a:off x="-3159408" y="-1622504"/>
            <a:ext cx="5958123" cy="5505660"/>
            <a:chOff x="407025" y="3490600"/>
            <a:chExt cx="1442575" cy="1333025"/>
          </a:xfrm>
        </p:grpSpPr>
        <p:sp>
          <p:nvSpPr>
            <p:cNvPr id="478" name="Google Shape;478;p3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" name="Google Shape;484;p3"/>
          <p:cNvSpPr/>
          <p:nvPr/>
        </p:nvSpPr>
        <p:spPr>
          <a:xfrm>
            <a:off x="-135928" y="3626226"/>
            <a:ext cx="488023" cy="880051"/>
          </a:xfrm>
          <a:custGeom>
            <a:avLst/>
            <a:gdLst/>
            <a:ahLst/>
            <a:cxnLst/>
            <a:rect l="l" t="t" r="r" b="b"/>
            <a:pathLst>
              <a:path w="6848" h="12349" extrusionOk="0">
                <a:moveTo>
                  <a:pt x="0" y="1"/>
                </a:moveTo>
                <a:lnTo>
                  <a:pt x="183" y="12349"/>
                </a:lnTo>
                <a:lnTo>
                  <a:pt x="6848" y="4337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"/>
          <p:cNvSpPr/>
          <p:nvPr/>
        </p:nvSpPr>
        <p:spPr>
          <a:xfrm rot="1845688">
            <a:off x="98755" y="4168552"/>
            <a:ext cx="1586793" cy="1647811"/>
          </a:xfrm>
          <a:custGeom>
            <a:avLst/>
            <a:gdLst/>
            <a:ahLst/>
            <a:cxnLst/>
            <a:rect l="l" t="t" r="r" b="b"/>
            <a:pathLst>
              <a:path w="10090" h="10478" extrusionOk="0">
                <a:moveTo>
                  <a:pt x="6072" y="1"/>
                </a:moveTo>
                <a:lnTo>
                  <a:pt x="1" y="10478"/>
                </a:lnTo>
                <a:lnTo>
                  <a:pt x="10090" y="4520"/>
                </a:lnTo>
                <a:lnTo>
                  <a:pt x="6072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"/>
          <p:cNvSpPr/>
          <p:nvPr/>
        </p:nvSpPr>
        <p:spPr>
          <a:xfrm flipH="1">
            <a:off x="4203310" y="4374577"/>
            <a:ext cx="1756869" cy="1273904"/>
          </a:xfrm>
          <a:custGeom>
            <a:avLst/>
            <a:gdLst/>
            <a:ahLst/>
            <a:cxnLst/>
            <a:rect l="l" t="t" r="r" b="b"/>
            <a:pathLst>
              <a:path w="16686" h="12099" extrusionOk="0">
                <a:moveTo>
                  <a:pt x="12988" y="1"/>
                </a:moveTo>
                <a:lnTo>
                  <a:pt x="1" y="12098"/>
                </a:lnTo>
                <a:lnTo>
                  <a:pt x="16686" y="8058"/>
                </a:lnTo>
                <a:lnTo>
                  <a:pt x="12988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7" name="Google Shape;487;p3"/>
          <p:cNvGrpSpPr/>
          <p:nvPr/>
        </p:nvGrpSpPr>
        <p:grpSpPr>
          <a:xfrm>
            <a:off x="7906817" y="416855"/>
            <a:ext cx="1048180" cy="245101"/>
            <a:chOff x="3504975" y="1233750"/>
            <a:chExt cx="324725" cy="75925"/>
          </a:xfrm>
        </p:grpSpPr>
        <p:sp>
          <p:nvSpPr>
            <p:cNvPr id="488" name="Google Shape;488;p3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"/>
          <p:cNvGrpSpPr/>
          <p:nvPr/>
        </p:nvGrpSpPr>
        <p:grpSpPr>
          <a:xfrm>
            <a:off x="3994623" y="-191305"/>
            <a:ext cx="6432293" cy="6055903"/>
            <a:chOff x="5187775" y="635000"/>
            <a:chExt cx="1791825" cy="1686975"/>
          </a:xfrm>
        </p:grpSpPr>
        <p:sp>
          <p:nvSpPr>
            <p:cNvPr id="492" name="Google Shape;492;p3"/>
            <p:cNvSpPr/>
            <p:nvPr/>
          </p:nvSpPr>
          <p:spPr>
            <a:xfrm>
              <a:off x="6404950" y="1750600"/>
              <a:ext cx="8000" cy="7025"/>
            </a:xfrm>
            <a:custGeom>
              <a:avLst/>
              <a:gdLst/>
              <a:ahLst/>
              <a:cxnLst/>
              <a:rect l="l" t="t" r="r" b="b"/>
              <a:pathLst>
                <a:path w="320" h="281" extrusionOk="0">
                  <a:moveTo>
                    <a:pt x="147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57"/>
                    <a:pt x="114" y="280"/>
                  </a:cubicBezTo>
                  <a:cubicBezTo>
                    <a:pt x="206" y="280"/>
                    <a:pt x="274" y="235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6253150" y="1585725"/>
              <a:ext cx="11450" cy="10525"/>
            </a:xfrm>
            <a:custGeom>
              <a:avLst/>
              <a:gdLst/>
              <a:ahLst/>
              <a:cxnLst/>
              <a:rect l="l" t="t" r="r" b="b"/>
              <a:pathLst>
                <a:path w="458" h="421" extrusionOk="0">
                  <a:moveTo>
                    <a:pt x="238" y="1"/>
                  </a:moveTo>
                  <a:cubicBezTo>
                    <a:pt x="155" y="1"/>
                    <a:pt x="63" y="65"/>
                    <a:pt x="23" y="165"/>
                  </a:cubicBezTo>
                  <a:cubicBezTo>
                    <a:pt x="1" y="279"/>
                    <a:pt x="69" y="393"/>
                    <a:pt x="183" y="416"/>
                  </a:cubicBezTo>
                  <a:cubicBezTo>
                    <a:pt x="198" y="419"/>
                    <a:pt x="213" y="420"/>
                    <a:pt x="227" y="420"/>
                  </a:cubicBezTo>
                  <a:cubicBezTo>
                    <a:pt x="325" y="420"/>
                    <a:pt x="414" y="355"/>
                    <a:pt x="434" y="256"/>
                  </a:cubicBezTo>
                  <a:cubicBezTo>
                    <a:pt x="457" y="165"/>
                    <a:pt x="389" y="51"/>
                    <a:pt x="274" y="5"/>
                  </a:cubicBezTo>
                  <a:cubicBezTo>
                    <a:pt x="263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6085375" y="16433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4"/>
                    <a:pt x="69" y="325"/>
                    <a:pt x="161" y="348"/>
                  </a:cubicBezTo>
                  <a:cubicBezTo>
                    <a:pt x="176" y="352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4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6088800" y="1627950"/>
              <a:ext cx="10300" cy="9950"/>
            </a:xfrm>
            <a:custGeom>
              <a:avLst/>
              <a:gdLst/>
              <a:ahLst/>
              <a:cxnLst/>
              <a:rect l="l" t="t" r="r" b="b"/>
              <a:pathLst>
                <a:path w="412" h="398" extrusionOk="0">
                  <a:moveTo>
                    <a:pt x="209" y="1"/>
                  </a:moveTo>
                  <a:cubicBezTo>
                    <a:pt x="115" y="1"/>
                    <a:pt x="44" y="65"/>
                    <a:pt x="24" y="165"/>
                  </a:cubicBezTo>
                  <a:cubicBezTo>
                    <a:pt x="1" y="256"/>
                    <a:pt x="47" y="370"/>
                    <a:pt x="161" y="393"/>
                  </a:cubicBezTo>
                  <a:cubicBezTo>
                    <a:pt x="173" y="396"/>
                    <a:pt x="185" y="397"/>
                    <a:pt x="198" y="397"/>
                  </a:cubicBezTo>
                  <a:cubicBezTo>
                    <a:pt x="280" y="397"/>
                    <a:pt x="369" y="335"/>
                    <a:pt x="389" y="256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37" y="2"/>
                    <a:pt x="223" y="1"/>
                    <a:pt x="20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6072825" y="16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92" y="1"/>
                  </a:moveTo>
                  <a:cubicBezTo>
                    <a:pt x="114" y="1"/>
                    <a:pt x="43" y="60"/>
                    <a:pt x="24" y="119"/>
                  </a:cubicBezTo>
                  <a:cubicBezTo>
                    <a:pt x="1" y="211"/>
                    <a:pt x="69" y="302"/>
                    <a:pt x="138" y="325"/>
                  </a:cubicBezTo>
                  <a:cubicBezTo>
                    <a:pt x="153" y="329"/>
                    <a:pt x="169" y="331"/>
                    <a:pt x="184" y="331"/>
                  </a:cubicBezTo>
                  <a:cubicBezTo>
                    <a:pt x="258" y="331"/>
                    <a:pt x="324" y="286"/>
                    <a:pt x="343" y="211"/>
                  </a:cubicBezTo>
                  <a:cubicBezTo>
                    <a:pt x="366" y="119"/>
                    <a:pt x="320" y="28"/>
                    <a:pt x="229" y="5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5702500" y="1262700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4"/>
                    <a:pt x="160" y="326"/>
                  </a:cubicBezTo>
                  <a:cubicBezTo>
                    <a:pt x="176" y="330"/>
                    <a:pt x="191" y="332"/>
                    <a:pt x="207" y="332"/>
                  </a:cubicBezTo>
                  <a:cubicBezTo>
                    <a:pt x="281" y="332"/>
                    <a:pt x="346" y="288"/>
                    <a:pt x="365" y="212"/>
                  </a:cubicBezTo>
                  <a:cubicBezTo>
                    <a:pt x="388" y="121"/>
                    <a:pt x="320" y="30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6409500" y="15447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160" y="0"/>
                  </a:moveTo>
                  <a:cubicBezTo>
                    <a:pt x="92" y="0"/>
                    <a:pt x="24" y="23"/>
                    <a:pt x="24" y="92"/>
                  </a:cubicBezTo>
                  <a:cubicBezTo>
                    <a:pt x="1" y="160"/>
                    <a:pt x="46" y="229"/>
                    <a:pt x="115" y="252"/>
                  </a:cubicBezTo>
                  <a:cubicBezTo>
                    <a:pt x="160" y="252"/>
                    <a:pt x="229" y="229"/>
                    <a:pt x="252" y="160"/>
                  </a:cubicBezTo>
                  <a:cubicBezTo>
                    <a:pt x="275" y="92"/>
                    <a:pt x="229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6525350" y="1792825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37" y="1"/>
                  </a:moveTo>
                  <a:cubicBezTo>
                    <a:pt x="69" y="1"/>
                    <a:pt x="19" y="41"/>
                    <a:pt x="0" y="98"/>
                  </a:cubicBezTo>
                  <a:cubicBezTo>
                    <a:pt x="0" y="189"/>
                    <a:pt x="46" y="258"/>
                    <a:pt x="114" y="280"/>
                  </a:cubicBezTo>
                  <a:cubicBezTo>
                    <a:pt x="126" y="284"/>
                    <a:pt x="138" y="286"/>
                    <a:pt x="149" y="286"/>
                  </a:cubicBezTo>
                  <a:cubicBezTo>
                    <a:pt x="205" y="286"/>
                    <a:pt x="255" y="24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67" y="2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6545325" y="1590850"/>
              <a:ext cx="11425" cy="10000"/>
            </a:xfrm>
            <a:custGeom>
              <a:avLst/>
              <a:gdLst/>
              <a:ahLst/>
              <a:cxnLst/>
              <a:rect l="l" t="t" r="r" b="b"/>
              <a:pathLst>
                <a:path w="457" h="400" extrusionOk="0">
                  <a:moveTo>
                    <a:pt x="238" y="1"/>
                  </a:moveTo>
                  <a:cubicBezTo>
                    <a:pt x="155" y="1"/>
                    <a:pt x="66" y="66"/>
                    <a:pt x="46" y="165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202" y="397"/>
                    <a:pt x="220" y="399"/>
                    <a:pt x="238" y="399"/>
                  </a:cubicBezTo>
                  <a:cubicBezTo>
                    <a:pt x="326" y="399"/>
                    <a:pt x="396" y="352"/>
                    <a:pt x="434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62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6443750" y="18150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35"/>
                    <a:pt x="46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6470000" y="1775750"/>
              <a:ext cx="11425" cy="10500"/>
            </a:xfrm>
            <a:custGeom>
              <a:avLst/>
              <a:gdLst/>
              <a:ahLst/>
              <a:cxnLst/>
              <a:rect l="l" t="t" r="r" b="b"/>
              <a:pathLst>
                <a:path w="457" h="420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416"/>
                  </a:cubicBezTo>
                  <a:cubicBezTo>
                    <a:pt x="195" y="419"/>
                    <a:pt x="207" y="420"/>
                    <a:pt x="219" y="420"/>
                  </a:cubicBezTo>
                  <a:cubicBezTo>
                    <a:pt x="302" y="420"/>
                    <a:pt x="391" y="355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6440325" y="16752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6555025" y="161940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93" y="0"/>
                  </a:moveTo>
                  <a:cubicBezTo>
                    <a:pt x="114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49" y="350"/>
                    <a:pt x="161" y="351"/>
                    <a:pt x="173" y="351"/>
                  </a:cubicBezTo>
                  <a:cubicBezTo>
                    <a:pt x="251" y="351"/>
                    <a:pt x="323" y="289"/>
                    <a:pt x="343" y="210"/>
                  </a:cubicBezTo>
                  <a:cubicBezTo>
                    <a:pt x="365" y="119"/>
                    <a:pt x="320" y="27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6411775" y="1487550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6" y="22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6552175" y="1694725"/>
              <a:ext cx="10850" cy="9925"/>
            </a:xfrm>
            <a:custGeom>
              <a:avLst/>
              <a:gdLst/>
              <a:ahLst/>
              <a:cxnLst/>
              <a:rect l="l" t="t" r="r" b="b"/>
              <a:pathLst>
                <a:path w="434" h="397" extrusionOk="0">
                  <a:moveTo>
                    <a:pt x="231" y="0"/>
                  </a:moveTo>
                  <a:cubicBezTo>
                    <a:pt x="137" y="0"/>
                    <a:pt x="63" y="65"/>
                    <a:pt x="23" y="164"/>
                  </a:cubicBezTo>
                  <a:cubicBezTo>
                    <a:pt x="0" y="256"/>
                    <a:pt x="68" y="370"/>
                    <a:pt x="183" y="393"/>
                  </a:cubicBezTo>
                  <a:cubicBezTo>
                    <a:pt x="195" y="396"/>
                    <a:pt x="207" y="397"/>
                    <a:pt x="220" y="397"/>
                  </a:cubicBezTo>
                  <a:cubicBezTo>
                    <a:pt x="302" y="397"/>
                    <a:pt x="391" y="335"/>
                    <a:pt x="411" y="256"/>
                  </a:cubicBezTo>
                  <a:cubicBezTo>
                    <a:pt x="434" y="141"/>
                    <a:pt x="365" y="50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6418625" y="1541175"/>
              <a:ext cx="7450" cy="7175"/>
            </a:xfrm>
            <a:custGeom>
              <a:avLst/>
              <a:gdLst/>
              <a:ahLst/>
              <a:cxnLst/>
              <a:rect l="l" t="t" r="r" b="b"/>
              <a:pathLst>
                <a:path w="298" h="287" extrusionOk="0">
                  <a:moveTo>
                    <a:pt x="147" y="1"/>
                  </a:moveTo>
                  <a:cubicBezTo>
                    <a:pt x="86" y="1"/>
                    <a:pt x="24" y="45"/>
                    <a:pt x="24" y="121"/>
                  </a:cubicBezTo>
                  <a:cubicBezTo>
                    <a:pt x="1" y="189"/>
                    <a:pt x="47" y="258"/>
                    <a:pt x="115" y="280"/>
                  </a:cubicBezTo>
                  <a:cubicBezTo>
                    <a:pt x="127" y="284"/>
                    <a:pt x="140" y="286"/>
                    <a:pt x="153" y="286"/>
                  </a:cubicBezTo>
                  <a:cubicBezTo>
                    <a:pt x="214" y="286"/>
                    <a:pt x="279" y="245"/>
                    <a:pt x="298" y="189"/>
                  </a:cubicBezTo>
                  <a:cubicBezTo>
                    <a:pt x="298" y="98"/>
                    <a:pt x="252" y="29"/>
                    <a:pt x="183" y="7"/>
                  </a:cubicBezTo>
                  <a:cubicBezTo>
                    <a:pt x="172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5440575" y="100992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4"/>
                    <a:pt x="69" y="349"/>
                    <a:pt x="160" y="371"/>
                  </a:cubicBezTo>
                  <a:cubicBezTo>
                    <a:pt x="172" y="374"/>
                    <a:pt x="184" y="376"/>
                    <a:pt x="197" y="376"/>
                  </a:cubicBezTo>
                  <a:cubicBezTo>
                    <a:pt x="280" y="376"/>
                    <a:pt x="369" y="314"/>
                    <a:pt x="388" y="234"/>
                  </a:cubicBezTo>
                  <a:cubicBezTo>
                    <a:pt x="411" y="143"/>
                    <a:pt x="343" y="29"/>
                    <a:pt x="251" y="6"/>
                  </a:cubicBezTo>
                  <a:cubicBezTo>
                    <a:pt x="236" y="2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6499100" y="1836225"/>
              <a:ext cx="11425" cy="10525"/>
            </a:xfrm>
            <a:custGeom>
              <a:avLst/>
              <a:gdLst/>
              <a:ahLst/>
              <a:cxnLst/>
              <a:rect l="l" t="t" r="r" b="b"/>
              <a:pathLst>
                <a:path w="457" h="421" extrusionOk="0">
                  <a:moveTo>
                    <a:pt x="230" y="1"/>
                  </a:moveTo>
                  <a:cubicBezTo>
                    <a:pt x="132" y="1"/>
                    <a:pt x="43" y="66"/>
                    <a:pt x="23" y="165"/>
                  </a:cubicBezTo>
                  <a:cubicBezTo>
                    <a:pt x="0" y="279"/>
                    <a:pt x="69" y="370"/>
                    <a:pt x="160" y="416"/>
                  </a:cubicBezTo>
                  <a:cubicBezTo>
                    <a:pt x="175" y="419"/>
                    <a:pt x="190" y="420"/>
                    <a:pt x="204" y="420"/>
                  </a:cubicBezTo>
                  <a:cubicBezTo>
                    <a:pt x="302" y="420"/>
                    <a:pt x="391" y="356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6463725" y="1832800"/>
              <a:ext cx="8575" cy="5275"/>
            </a:xfrm>
            <a:custGeom>
              <a:avLst/>
              <a:gdLst/>
              <a:ahLst/>
              <a:cxnLst/>
              <a:rect l="l" t="t" r="r" b="b"/>
              <a:pathLst>
                <a:path w="343" h="211" extrusionOk="0">
                  <a:moveTo>
                    <a:pt x="154" y="1"/>
                  </a:moveTo>
                  <a:cubicBezTo>
                    <a:pt x="91" y="1"/>
                    <a:pt x="20" y="60"/>
                    <a:pt x="0" y="119"/>
                  </a:cubicBezTo>
                  <a:lnTo>
                    <a:pt x="320" y="211"/>
                  </a:lnTo>
                  <a:cubicBezTo>
                    <a:pt x="342" y="119"/>
                    <a:pt x="274" y="28"/>
                    <a:pt x="183" y="5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6851750" y="1438250"/>
              <a:ext cx="9725" cy="9100"/>
            </a:xfrm>
            <a:custGeom>
              <a:avLst/>
              <a:gdLst/>
              <a:ahLst/>
              <a:cxnLst/>
              <a:rect l="l" t="t" r="r" b="b"/>
              <a:pathLst>
                <a:path w="389" h="364" extrusionOk="0">
                  <a:moveTo>
                    <a:pt x="180" y="0"/>
                  </a:moveTo>
                  <a:cubicBezTo>
                    <a:pt x="101" y="0"/>
                    <a:pt x="41" y="58"/>
                    <a:pt x="23" y="129"/>
                  </a:cubicBezTo>
                  <a:cubicBezTo>
                    <a:pt x="0" y="243"/>
                    <a:pt x="46" y="335"/>
                    <a:pt x="160" y="357"/>
                  </a:cubicBezTo>
                  <a:cubicBezTo>
                    <a:pt x="175" y="361"/>
                    <a:pt x="191" y="363"/>
                    <a:pt x="205" y="363"/>
                  </a:cubicBezTo>
                  <a:cubicBezTo>
                    <a:pt x="280" y="363"/>
                    <a:pt x="346" y="316"/>
                    <a:pt x="366" y="220"/>
                  </a:cubicBezTo>
                  <a:cubicBezTo>
                    <a:pt x="388" y="129"/>
                    <a:pt x="343" y="38"/>
                    <a:pt x="251" y="15"/>
                  </a:cubicBezTo>
                  <a:cubicBezTo>
                    <a:pt x="226" y="5"/>
                    <a:pt x="202" y="0"/>
                    <a:pt x="18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6845475" y="1415650"/>
              <a:ext cx="9725" cy="9400"/>
            </a:xfrm>
            <a:custGeom>
              <a:avLst/>
              <a:gdLst/>
              <a:ahLst/>
              <a:cxnLst/>
              <a:rect l="l" t="t" r="r" b="b"/>
              <a:pathLst>
                <a:path w="389" h="376" extrusionOk="0">
                  <a:moveTo>
                    <a:pt x="183" y="0"/>
                  </a:moveTo>
                  <a:cubicBezTo>
                    <a:pt x="109" y="0"/>
                    <a:pt x="42" y="48"/>
                    <a:pt x="23" y="143"/>
                  </a:cubicBezTo>
                  <a:cubicBezTo>
                    <a:pt x="0" y="234"/>
                    <a:pt x="46" y="326"/>
                    <a:pt x="137" y="371"/>
                  </a:cubicBezTo>
                  <a:cubicBezTo>
                    <a:pt x="152" y="374"/>
                    <a:pt x="167" y="376"/>
                    <a:pt x="181" y="376"/>
                  </a:cubicBezTo>
                  <a:cubicBezTo>
                    <a:pt x="274" y="376"/>
                    <a:pt x="346" y="314"/>
                    <a:pt x="365" y="234"/>
                  </a:cubicBezTo>
                  <a:cubicBezTo>
                    <a:pt x="388" y="120"/>
                    <a:pt x="343" y="29"/>
                    <a:pt x="228" y="6"/>
                  </a:cubicBezTo>
                  <a:cubicBezTo>
                    <a:pt x="213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6867725" y="1599525"/>
              <a:ext cx="8000" cy="7600"/>
            </a:xfrm>
            <a:custGeom>
              <a:avLst/>
              <a:gdLst/>
              <a:ahLst/>
              <a:cxnLst/>
              <a:rect l="l" t="t" r="r" b="b"/>
              <a:pathLst>
                <a:path w="320" h="304" extrusionOk="0">
                  <a:moveTo>
                    <a:pt x="206" y="1"/>
                  </a:moveTo>
                  <a:cubicBezTo>
                    <a:pt x="115" y="1"/>
                    <a:pt x="46" y="46"/>
                    <a:pt x="23" y="115"/>
                  </a:cubicBezTo>
                  <a:cubicBezTo>
                    <a:pt x="0" y="206"/>
                    <a:pt x="46" y="297"/>
                    <a:pt x="115" y="297"/>
                  </a:cubicBezTo>
                  <a:cubicBezTo>
                    <a:pt x="131" y="301"/>
                    <a:pt x="147" y="303"/>
                    <a:pt x="163" y="303"/>
                  </a:cubicBezTo>
                  <a:cubicBezTo>
                    <a:pt x="236" y="303"/>
                    <a:pt x="301" y="262"/>
                    <a:pt x="320" y="206"/>
                  </a:cubicBezTo>
                  <a:cubicBezTo>
                    <a:pt x="320" y="115"/>
                    <a:pt x="274" y="24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6866575" y="1359725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cubicBezTo>
                    <a:pt x="1" y="212"/>
                    <a:pt x="46" y="280"/>
                    <a:pt x="115" y="303"/>
                  </a:cubicBezTo>
                  <a:cubicBezTo>
                    <a:pt x="131" y="307"/>
                    <a:pt x="146" y="309"/>
                    <a:pt x="162" y="309"/>
                  </a:cubicBezTo>
                  <a:cubicBezTo>
                    <a:pt x="236" y="309"/>
                    <a:pt x="301" y="264"/>
                    <a:pt x="320" y="189"/>
                  </a:cubicBezTo>
                  <a:cubicBezTo>
                    <a:pt x="343" y="97"/>
                    <a:pt x="297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6698825" y="1787725"/>
              <a:ext cx="10850" cy="10200"/>
            </a:xfrm>
            <a:custGeom>
              <a:avLst/>
              <a:gdLst/>
              <a:ahLst/>
              <a:cxnLst/>
              <a:rect l="l" t="t" r="r" b="b"/>
              <a:pathLst>
                <a:path w="434" h="408" extrusionOk="0">
                  <a:moveTo>
                    <a:pt x="230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84" y="403"/>
                    <a:pt x="209" y="407"/>
                    <a:pt x="232" y="407"/>
                  </a:cubicBezTo>
                  <a:cubicBezTo>
                    <a:pt x="319" y="407"/>
                    <a:pt x="393" y="346"/>
                    <a:pt x="411" y="256"/>
                  </a:cubicBezTo>
                  <a:cubicBezTo>
                    <a:pt x="434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6655450" y="151097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57" y="351"/>
                    <a:pt x="176" y="353"/>
                    <a:pt x="194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8" y="142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6597825" y="1354050"/>
              <a:ext cx="10275" cy="9400"/>
            </a:xfrm>
            <a:custGeom>
              <a:avLst/>
              <a:gdLst/>
              <a:ahLst/>
              <a:cxnLst/>
              <a:rect l="l" t="t" r="r" b="b"/>
              <a:pathLst>
                <a:path w="411" h="376" extrusionOk="0">
                  <a:moveTo>
                    <a:pt x="214" y="0"/>
                  </a:moveTo>
                  <a:cubicBezTo>
                    <a:pt x="131" y="0"/>
                    <a:pt x="43" y="63"/>
                    <a:pt x="23" y="142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9" y="374"/>
                    <a:pt x="197" y="376"/>
                    <a:pt x="215" y="376"/>
                  </a:cubicBezTo>
                  <a:cubicBezTo>
                    <a:pt x="302" y="376"/>
                    <a:pt x="369" y="328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6548175" y="12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1" y="0"/>
                  </a:moveTo>
                  <a:cubicBezTo>
                    <a:pt x="97" y="0"/>
                    <a:pt x="43" y="62"/>
                    <a:pt x="23" y="142"/>
                  </a:cubicBezTo>
                  <a:cubicBezTo>
                    <a:pt x="0" y="210"/>
                    <a:pt x="46" y="301"/>
                    <a:pt x="137" y="324"/>
                  </a:cubicBezTo>
                  <a:cubicBezTo>
                    <a:pt x="153" y="328"/>
                    <a:pt x="169" y="330"/>
                    <a:pt x="184" y="330"/>
                  </a:cubicBezTo>
                  <a:cubicBezTo>
                    <a:pt x="258" y="330"/>
                    <a:pt x="324" y="286"/>
                    <a:pt x="343" y="210"/>
                  </a:cubicBezTo>
                  <a:cubicBezTo>
                    <a:pt x="365" y="119"/>
                    <a:pt x="297" y="27"/>
                    <a:pt x="206" y="5"/>
                  </a:cubicBezTo>
                  <a:cubicBezTo>
                    <a:pt x="194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6559000" y="1255075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03" y="1"/>
                  </a:moveTo>
                  <a:cubicBezTo>
                    <a:pt x="116" y="1"/>
                    <a:pt x="42" y="62"/>
                    <a:pt x="24" y="152"/>
                  </a:cubicBezTo>
                  <a:cubicBezTo>
                    <a:pt x="1" y="266"/>
                    <a:pt x="69" y="380"/>
                    <a:pt x="161" y="403"/>
                  </a:cubicBezTo>
                  <a:cubicBezTo>
                    <a:pt x="175" y="406"/>
                    <a:pt x="190" y="407"/>
                    <a:pt x="205" y="407"/>
                  </a:cubicBezTo>
                  <a:cubicBezTo>
                    <a:pt x="303" y="407"/>
                    <a:pt x="392" y="343"/>
                    <a:pt x="412" y="243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0" y="5"/>
                    <a:pt x="226" y="1"/>
                    <a:pt x="20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6533325" y="1229600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11" y="1"/>
                  </a:moveTo>
                  <a:cubicBezTo>
                    <a:pt x="68" y="1"/>
                    <a:pt x="19" y="38"/>
                    <a:pt x="1" y="75"/>
                  </a:cubicBezTo>
                  <a:cubicBezTo>
                    <a:pt x="1" y="144"/>
                    <a:pt x="24" y="212"/>
                    <a:pt x="92" y="212"/>
                  </a:cubicBezTo>
                  <a:cubicBezTo>
                    <a:pt x="100" y="217"/>
                    <a:pt x="110" y="218"/>
                    <a:pt x="119" y="218"/>
                  </a:cubicBezTo>
                  <a:cubicBezTo>
                    <a:pt x="161" y="218"/>
                    <a:pt x="210" y="181"/>
                    <a:pt x="229" y="144"/>
                  </a:cubicBezTo>
                  <a:cubicBezTo>
                    <a:pt x="252" y="75"/>
                    <a:pt x="206" y="7"/>
                    <a:pt x="138" y="7"/>
                  </a:cubicBezTo>
                  <a:cubicBezTo>
                    <a:pt x="129" y="3"/>
                    <a:pt x="120" y="1"/>
                    <a:pt x="11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6545875" y="12564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6" y="1"/>
                  </a:moveTo>
                  <a:cubicBezTo>
                    <a:pt x="85" y="1"/>
                    <a:pt x="20" y="42"/>
                    <a:pt x="1" y="98"/>
                  </a:cubicBezTo>
                  <a:cubicBezTo>
                    <a:pt x="1" y="167"/>
                    <a:pt x="47" y="258"/>
                    <a:pt x="115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6" y="223"/>
                    <a:pt x="275" y="167"/>
                  </a:cubicBezTo>
                  <a:cubicBezTo>
                    <a:pt x="298" y="98"/>
                    <a:pt x="252" y="30"/>
                    <a:pt x="184" y="7"/>
                  </a:cubicBezTo>
                  <a:cubicBezTo>
                    <a:pt x="171" y="3"/>
                    <a:pt x="159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6668575" y="17922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9"/>
                    <a:pt x="23" y="144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70" y="311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6445450" y="1343200"/>
              <a:ext cx="11450" cy="9975"/>
            </a:xfrm>
            <a:custGeom>
              <a:avLst/>
              <a:gdLst/>
              <a:ahLst/>
              <a:cxnLst/>
              <a:rect l="l" t="t" r="r" b="b"/>
              <a:pathLst>
                <a:path w="458" h="399" extrusionOk="0">
                  <a:moveTo>
                    <a:pt x="232" y="1"/>
                  </a:moveTo>
                  <a:cubicBezTo>
                    <a:pt x="138" y="1"/>
                    <a:pt x="63" y="66"/>
                    <a:pt x="24" y="165"/>
                  </a:cubicBezTo>
                  <a:cubicBezTo>
                    <a:pt x="1" y="256"/>
                    <a:pt x="69" y="370"/>
                    <a:pt x="183" y="393"/>
                  </a:cubicBezTo>
                  <a:cubicBezTo>
                    <a:pt x="199" y="397"/>
                    <a:pt x="214" y="399"/>
                    <a:pt x="230" y="399"/>
                  </a:cubicBezTo>
                  <a:cubicBezTo>
                    <a:pt x="310" y="399"/>
                    <a:pt x="393" y="351"/>
                    <a:pt x="412" y="256"/>
                  </a:cubicBezTo>
                  <a:cubicBezTo>
                    <a:pt x="457" y="142"/>
                    <a:pt x="389" y="51"/>
                    <a:pt x="275" y="5"/>
                  </a:cubicBezTo>
                  <a:cubicBezTo>
                    <a:pt x="260" y="2"/>
                    <a:pt x="245" y="1"/>
                    <a:pt x="2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6580125" y="13889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60" y="0"/>
                  </a:moveTo>
                  <a:cubicBezTo>
                    <a:pt x="92" y="0"/>
                    <a:pt x="46" y="23"/>
                    <a:pt x="23" y="91"/>
                  </a:cubicBezTo>
                  <a:cubicBezTo>
                    <a:pt x="0" y="137"/>
                    <a:pt x="46" y="183"/>
                    <a:pt x="92" y="206"/>
                  </a:cubicBezTo>
                  <a:cubicBezTo>
                    <a:pt x="104" y="210"/>
                    <a:pt x="116" y="212"/>
                    <a:pt x="127" y="212"/>
                  </a:cubicBezTo>
                  <a:cubicBezTo>
                    <a:pt x="176" y="212"/>
                    <a:pt x="210" y="174"/>
                    <a:pt x="229" y="137"/>
                  </a:cubicBezTo>
                  <a:cubicBezTo>
                    <a:pt x="252" y="69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6766150" y="1658150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1" y="212"/>
                    <a:pt x="46" y="281"/>
                    <a:pt x="137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3" y="121"/>
                    <a:pt x="297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6432900" y="10082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8" y="246"/>
                    <a:pt x="297" y="189"/>
                  </a:cubicBezTo>
                  <a:cubicBezTo>
                    <a:pt x="320" y="98"/>
                    <a:pt x="274" y="7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6571000" y="12998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5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51" y="6"/>
                  </a:cubicBezTo>
                  <a:cubicBezTo>
                    <a:pt x="232" y="3"/>
                    <a:pt x="213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6560725" y="127530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70" y="0"/>
                  </a:moveTo>
                  <a:cubicBezTo>
                    <a:pt x="97" y="0"/>
                    <a:pt x="43" y="60"/>
                    <a:pt x="23" y="119"/>
                  </a:cubicBezTo>
                  <a:cubicBezTo>
                    <a:pt x="0" y="210"/>
                    <a:pt x="46" y="279"/>
                    <a:pt x="115" y="302"/>
                  </a:cubicBezTo>
                  <a:cubicBezTo>
                    <a:pt x="130" y="306"/>
                    <a:pt x="146" y="308"/>
                    <a:pt x="161" y="308"/>
                  </a:cubicBezTo>
                  <a:cubicBezTo>
                    <a:pt x="234" y="308"/>
                    <a:pt x="297" y="263"/>
                    <a:pt x="297" y="188"/>
                  </a:cubicBezTo>
                  <a:cubicBezTo>
                    <a:pt x="320" y="119"/>
                    <a:pt x="274" y="28"/>
                    <a:pt x="206" y="5"/>
                  </a:cubicBezTo>
                  <a:cubicBezTo>
                    <a:pt x="194" y="2"/>
                    <a:pt x="182" y="0"/>
                    <a:pt x="17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6468850" y="109780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69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6707950" y="1377975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69" y="310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5839450" y="1408225"/>
              <a:ext cx="9150" cy="7725"/>
            </a:xfrm>
            <a:custGeom>
              <a:avLst/>
              <a:gdLst/>
              <a:ahLst/>
              <a:cxnLst/>
              <a:rect l="l" t="t" r="r" b="b"/>
              <a:pathLst>
                <a:path w="366" h="309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37" y="303"/>
                  </a:cubicBezTo>
                  <a:cubicBezTo>
                    <a:pt x="153" y="307"/>
                    <a:pt x="170" y="309"/>
                    <a:pt x="185" y="309"/>
                  </a:cubicBezTo>
                  <a:cubicBezTo>
                    <a:pt x="259" y="309"/>
                    <a:pt x="324" y="268"/>
                    <a:pt x="343" y="212"/>
                  </a:cubicBezTo>
                  <a:cubicBezTo>
                    <a:pt x="365" y="120"/>
                    <a:pt x="297" y="29"/>
                    <a:pt x="228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5954700" y="134320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3"/>
                    <a:pt x="47" y="348"/>
                    <a:pt x="161" y="370"/>
                  </a:cubicBezTo>
                  <a:cubicBezTo>
                    <a:pt x="173" y="373"/>
                    <a:pt x="185" y="375"/>
                    <a:pt x="197" y="375"/>
                  </a:cubicBezTo>
                  <a:cubicBezTo>
                    <a:pt x="275" y="375"/>
                    <a:pt x="346" y="313"/>
                    <a:pt x="366" y="233"/>
                  </a:cubicBezTo>
                  <a:cubicBezTo>
                    <a:pt x="389" y="142"/>
                    <a:pt x="343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6616075" y="1591975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24" y="0"/>
                  </a:moveTo>
                  <a:cubicBezTo>
                    <a:pt x="70" y="0"/>
                    <a:pt x="23" y="41"/>
                    <a:pt x="23" y="97"/>
                  </a:cubicBezTo>
                  <a:cubicBezTo>
                    <a:pt x="0" y="166"/>
                    <a:pt x="46" y="211"/>
                    <a:pt x="92" y="234"/>
                  </a:cubicBezTo>
                  <a:cubicBezTo>
                    <a:pt x="104" y="238"/>
                    <a:pt x="116" y="240"/>
                    <a:pt x="128" y="240"/>
                  </a:cubicBezTo>
                  <a:cubicBezTo>
                    <a:pt x="183" y="240"/>
                    <a:pt x="233" y="199"/>
                    <a:pt x="252" y="143"/>
                  </a:cubicBezTo>
                  <a:cubicBezTo>
                    <a:pt x="274" y="97"/>
                    <a:pt x="229" y="29"/>
                    <a:pt x="160" y="6"/>
                  </a:cubicBez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6589250" y="14795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4" y="1"/>
                  </a:moveTo>
                  <a:cubicBezTo>
                    <a:pt x="109" y="1"/>
                    <a:pt x="43" y="48"/>
                    <a:pt x="23" y="143"/>
                  </a:cubicBezTo>
                  <a:cubicBezTo>
                    <a:pt x="1" y="235"/>
                    <a:pt x="46" y="326"/>
                    <a:pt x="138" y="349"/>
                  </a:cubicBezTo>
                  <a:cubicBezTo>
                    <a:pt x="150" y="352"/>
                    <a:pt x="162" y="353"/>
                    <a:pt x="175" y="353"/>
                  </a:cubicBezTo>
                  <a:cubicBezTo>
                    <a:pt x="257" y="353"/>
                    <a:pt x="346" y="291"/>
                    <a:pt x="366" y="212"/>
                  </a:cubicBezTo>
                  <a:cubicBezTo>
                    <a:pt x="389" y="121"/>
                    <a:pt x="320" y="29"/>
                    <a:pt x="229" y="6"/>
                  </a:cubicBezTo>
                  <a:cubicBezTo>
                    <a:pt x="214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6485400" y="153490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7" y="1"/>
                  </a:moveTo>
                  <a:cubicBezTo>
                    <a:pt x="92" y="1"/>
                    <a:pt x="42" y="41"/>
                    <a:pt x="23" y="98"/>
                  </a:cubicBezTo>
                  <a:cubicBezTo>
                    <a:pt x="0" y="166"/>
                    <a:pt x="46" y="258"/>
                    <a:pt x="115" y="280"/>
                  </a:cubicBezTo>
                  <a:cubicBezTo>
                    <a:pt x="130" y="284"/>
                    <a:pt x="145" y="286"/>
                    <a:pt x="159" y="286"/>
                  </a:cubicBezTo>
                  <a:cubicBezTo>
                    <a:pt x="228" y="286"/>
                    <a:pt x="278" y="242"/>
                    <a:pt x="297" y="166"/>
                  </a:cubicBezTo>
                  <a:cubicBezTo>
                    <a:pt x="320" y="98"/>
                    <a:pt x="274" y="6"/>
                    <a:pt x="183" y="6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5448000" y="1569150"/>
              <a:ext cx="7425" cy="4725"/>
            </a:xfrm>
            <a:custGeom>
              <a:avLst/>
              <a:gdLst/>
              <a:ahLst/>
              <a:cxnLst/>
              <a:rect l="l" t="t" r="r" b="b"/>
              <a:pathLst>
                <a:path w="297" h="189" extrusionOk="0">
                  <a:moveTo>
                    <a:pt x="125" y="0"/>
                  </a:moveTo>
                  <a:cubicBezTo>
                    <a:pt x="69" y="0"/>
                    <a:pt x="19" y="44"/>
                    <a:pt x="0" y="120"/>
                  </a:cubicBezTo>
                  <a:lnTo>
                    <a:pt x="274" y="189"/>
                  </a:lnTo>
                  <a:cubicBezTo>
                    <a:pt x="297" y="120"/>
                    <a:pt x="251" y="29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6871725" y="17158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8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57"/>
                    <a:pt x="114" y="280"/>
                  </a:cubicBezTo>
                  <a:cubicBezTo>
                    <a:pt x="130" y="284"/>
                    <a:pt x="146" y="286"/>
                    <a:pt x="161" y="286"/>
                  </a:cubicBezTo>
                  <a:cubicBezTo>
                    <a:pt x="228" y="286"/>
                    <a:pt x="278" y="245"/>
                    <a:pt x="297" y="189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6868300" y="174432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11" y="0"/>
                  </a:moveTo>
                  <a:cubicBezTo>
                    <a:pt x="69" y="0"/>
                    <a:pt x="19" y="41"/>
                    <a:pt x="0" y="98"/>
                  </a:cubicBezTo>
                  <a:cubicBezTo>
                    <a:pt x="0" y="143"/>
                    <a:pt x="23" y="212"/>
                    <a:pt x="92" y="235"/>
                  </a:cubicBezTo>
                  <a:cubicBezTo>
                    <a:pt x="137" y="235"/>
                    <a:pt x="206" y="212"/>
                    <a:pt x="228" y="143"/>
                  </a:cubicBezTo>
                  <a:cubicBezTo>
                    <a:pt x="251" y="75"/>
                    <a:pt x="206" y="29"/>
                    <a:pt x="137" y="6"/>
                  </a:cubicBezTo>
                  <a:cubicBezTo>
                    <a:pt x="129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6243450" y="1783175"/>
              <a:ext cx="10875" cy="6400"/>
            </a:xfrm>
            <a:custGeom>
              <a:avLst/>
              <a:gdLst/>
              <a:ahLst/>
              <a:cxnLst/>
              <a:rect l="l" t="t" r="r" b="b"/>
              <a:pathLst>
                <a:path w="435" h="256" extrusionOk="0">
                  <a:moveTo>
                    <a:pt x="209" y="0"/>
                  </a:moveTo>
                  <a:cubicBezTo>
                    <a:pt x="115" y="0"/>
                    <a:pt x="40" y="65"/>
                    <a:pt x="1" y="164"/>
                  </a:cubicBezTo>
                  <a:lnTo>
                    <a:pt x="389" y="256"/>
                  </a:lnTo>
                  <a:cubicBezTo>
                    <a:pt x="434" y="141"/>
                    <a:pt x="366" y="27"/>
                    <a:pt x="252" y="4"/>
                  </a:cubicBezTo>
                  <a:cubicBezTo>
                    <a:pt x="237" y="2"/>
                    <a:pt x="222" y="0"/>
                    <a:pt x="20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5840575" y="1121200"/>
              <a:ext cx="8025" cy="7700"/>
            </a:xfrm>
            <a:custGeom>
              <a:avLst/>
              <a:gdLst/>
              <a:ahLst/>
              <a:cxnLst/>
              <a:rect l="l" t="t" r="r" b="b"/>
              <a:pathLst>
                <a:path w="321" h="308" extrusionOk="0">
                  <a:moveTo>
                    <a:pt x="161" y="0"/>
                  </a:moveTo>
                  <a:cubicBezTo>
                    <a:pt x="93" y="0"/>
                    <a:pt x="43" y="45"/>
                    <a:pt x="24" y="120"/>
                  </a:cubicBezTo>
                  <a:cubicBezTo>
                    <a:pt x="1" y="189"/>
                    <a:pt x="47" y="280"/>
                    <a:pt x="138" y="303"/>
                  </a:cubicBezTo>
                  <a:cubicBezTo>
                    <a:pt x="147" y="306"/>
                    <a:pt x="157" y="307"/>
                    <a:pt x="166" y="307"/>
                  </a:cubicBezTo>
                  <a:cubicBezTo>
                    <a:pt x="230" y="307"/>
                    <a:pt x="301" y="248"/>
                    <a:pt x="320" y="189"/>
                  </a:cubicBezTo>
                  <a:cubicBezTo>
                    <a:pt x="320" y="97"/>
                    <a:pt x="275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5744725" y="102875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0"/>
                    <a:pt x="114" y="303"/>
                  </a:cubicBezTo>
                  <a:cubicBezTo>
                    <a:pt x="127" y="306"/>
                    <a:pt x="139" y="308"/>
                    <a:pt x="151" y="308"/>
                  </a:cubicBezTo>
                  <a:cubicBezTo>
                    <a:pt x="228" y="308"/>
                    <a:pt x="297" y="248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6021475" y="132267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15" y="0"/>
                  </a:moveTo>
                  <a:cubicBezTo>
                    <a:pt x="132" y="0"/>
                    <a:pt x="43" y="62"/>
                    <a:pt x="23" y="141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5" y="373"/>
                    <a:pt x="191" y="375"/>
                    <a:pt x="207" y="375"/>
                  </a:cubicBezTo>
                  <a:cubicBezTo>
                    <a:pt x="287" y="375"/>
                    <a:pt x="369" y="328"/>
                    <a:pt x="389" y="233"/>
                  </a:cubicBezTo>
                  <a:cubicBezTo>
                    <a:pt x="411" y="141"/>
                    <a:pt x="366" y="27"/>
                    <a:pt x="252" y="4"/>
                  </a:cubicBezTo>
                  <a:cubicBezTo>
                    <a:pt x="240" y="1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5918750" y="1214250"/>
              <a:ext cx="9175" cy="8800"/>
            </a:xfrm>
            <a:custGeom>
              <a:avLst/>
              <a:gdLst/>
              <a:ahLst/>
              <a:cxnLst/>
              <a:rect l="l" t="t" r="r" b="b"/>
              <a:pathLst>
                <a:path w="367" h="352" extrusionOk="0">
                  <a:moveTo>
                    <a:pt x="193" y="0"/>
                  </a:moveTo>
                  <a:cubicBezTo>
                    <a:pt x="115" y="0"/>
                    <a:pt x="44" y="62"/>
                    <a:pt x="24" y="142"/>
                  </a:cubicBezTo>
                  <a:cubicBezTo>
                    <a:pt x="1" y="233"/>
                    <a:pt x="47" y="324"/>
                    <a:pt x="138" y="347"/>
                  </a:cubicBezTo>
                  <a:cubicBezTo>
                    <a:pt x="150" y="350"/>
                    <a:pt x="162" y="351"/>
                    <a:pt x="174" y="351"/>
                  </a:cubicBezTo>
                  <a:cubicBezTo>
                    <a:pt x="252" y="351"/>
                    <a:pt x="323" y="289"/>
                    <a:pt x="343" y="210"/>
                  </a:cubicBezTo>
                  <a:cubicBezTo>
                    <a:pt x="366" y="119"/>
                    <a:pt x="298" y="27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6280550" y="177860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4" y="0"/>
                    <a:pt x="43" y="63"/>
                    <a:pt x="23" y="142"/>
                  </a:cubicBezTo>
                  <a:cubicBezTo>
                    <a:pt x="0" y="233"/>
                    <a:pt x="69" y="324"/>
                    <a:pt x="160" y="347"/>
                  </a:cubicBezTo>
                  <a:cubicBezTo>
                    <a:pt x="169" y="350"/>
                    <a:pt x="179" y="352"/>
                    <a:pt x="189" y="352"/>
                  </a:cubicBezTo>
                  <a:cubicBezTo>
                    <a:pt x="257" y="352"/>
                    <a:pt x="346" y="290"/>
                    <a:pt x="365" y="210"/>
                  </a:cubicBezTo>
                  <a:cubicBezTo>
                    <a:pt x="388" y="119"/>
                    <a:pt x="320" y="28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5959275" y="14321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1" y="144"/>
                    <a:pt x="46" y="190"/>
                    <a:pt x="92" y="212"/>
                  </a:cubicBezTo>
                  <a:cubicBezTo>
                    <a:pt x="104" y="217"/>
                    <a:pt x="117" y="218"/>
                    <a:pt x="129" y="218"/>
                  </a:cubicBezTo>
                  <a:cubicBezTo>
                    <a:pt x="183" y="218"/>
                    <a:pt x="229" y="181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5970125" y="14226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1"/>
                  </a:moveTo>
                  <a:cubicBezTo>
                    <a:pt x="92" y="1"/>
                    <a:pt x="23" y="24"/>
                    <a:pt x="23" y="92"/>
                  </a:cubicBezTo>
                  <a:cubicBezTo>
                    <a:pt x="0" y="161"/>
                    <a:pt x="46" y="229"/>
                    <a:pt x="92" y="252"/>
                  </a:cubicBezTo>
                  <a:cubicBezTo>
                    <a:pt x="104" y="256"/>
                    <a:pt x="116" y="258"/>
                    <a:pt x="128" y="258"/>
                  </a:cubicBezTo>
                  <a:cubicBezTo>
                    <a:pt x="183" y="258"/>
                    <a:pt x="232" y="217"/>
                    <a:pt x="251" y="161"/>
                  </a:cubicBezTo>
                  <a:cubicBezTo>
                    <a:pt x="274" y="92"/>
                    <a:pt x="228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6725625" y="1401950"/>
              <a:ext cx="10875" cy="9400"/>
            </a:xfrm>
            <a:custGeom>
              <a:avLst/>
              <a:gdLst/>
              <a:ahLst/>
              <a:cxnLst/>
              <a:rect l="l" t="t" r="r" b="b"/>
              <a:pathLst>
                <a:path w="435" h="376" extrusionOk="0">
                  <a:moveTo>
                    <a:pt x="220" y="0"/>
                  </a:moveTo>
                  <a:cubicBezTo>
                    <a:pt x="132" y="0"/>
                    <a:pt x="66" y="48"/>
                    <a:pt x="47" y="143"/>
                  </a:cubicBezTo>
                  <a:cubicBezTo>
                    <a:pt x="1" y="234"/>
                    <a:pt x="69" y="349"/>
                    <a:pt x="161" y="371"/>
                  </a:cubicBezTo>
                  <a:cubicBezTo>
                    <a:pt x="176" y="374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4"/>
                  </a:cubicBezTo>
                  <a:cubicBezTo>
                    <a:pt x="435" y="120"/>
                    <a:pt x="366" y="29"/>
                    <a:pt x="275" y="6"/>
                  </a:cubicBezTo>
                  <a:cubicBezTo>
                    <a:pt x="256" y="2"/>
                    <a:pt x="237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6704525" y="16855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6" y="1"/>
                  </a:moveTo>
                  <a:cubicBezTo>
                    <a:pt x="132" y="1"/>
                    <a:pt x="65" y="48"/>
                    <a:pt x="46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5" y="353"/>
                    <a:pt x="191" y="354"/>
                    <a:pt x="207" y="354"/>
                  </a:cubicBezTo>
                  <a:cubicBezTo>
                    <a:pt x="287" y="354"/>
                    <a:pt x="369" y="307"/>
                    <a:pt x="388" y="212"/>
                  </a:cubicBezTo>
                  <a:cubicBezTo>
                    <a:pt x="411" y="120"/>
                    <a:pt x="343" y="29"/>
                    <a:pt x="251" y="6"/>
                  </a:cubicBezTo>
                  <a:cubicBezTo>
                    <a:pt x="236" y="3"/>
                    <a:pt x="221" y="1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6188100" y="151895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1"/>
                  </a:moveTo>
                  <a:cubicBezTo>
                    <a:pt x="137" y="1"/>
                    <a:pt x="63" y="63"/>
                    <a:pt x="23" y="142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195" y="396"/>
                    <a:pt x="207" y="398"/>
                    <a:pt x="220" y="398"/>
                  </a:cubicBezTo>
                  <a:cubicBezTo>
                    <a:pt x="303" y="398"/>
                    <a:pt x="391" y="336"/>
                    <a:pt x="411" y="256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6388400" y="15909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0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2" y="255"/>
                    <a:pt x="132" y="257"/>
                    <a:pt x="142" y="257"/>
                  </a:cubicBezTo>
                  <a:cubicBezTo>
                    <a:pt x="189" y="257"/>
                    <a:pt x="251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6388400" y="1611975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7"/>
                    <a:pt x="214" y="399"/>
                    <a:pt x="230" y="399"/>
                  </a:cubicBezTo>
                  <a:cubicBezTo>
                    <a:pt x="310" y="399"/>
                    <a:pt x="392" y="351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6497375" y="1253000"/>
              <a:ext cx="6875" cy="5900"/>
            </a:xfrm>
            <a:custGeom>
              <a:avLst/>
              <a:gdLst/>
              <a:ahLst/>
              <a:cxnLst/>
              <a:rect l="l" t="t" r="r" b="b"/>
              <a:pathLst>
                <a:path w="275" h="236" extrusionOk="0">
                  <a:moveTo>
                    <a:pt x="134" y="1"/>
                  </a:moveTo>
                  <a:cubicBezTo>
                    <a:pt x="91" y="1"/>
                    <a:pt x="42" y="38"/>
                    <a:pt x="24" y="75"/>
                  </a:cubicBezTo>
                  <a:cubicBezTo>
                    <a:pt x="1" y="144"/>
                    <a:pt x="46" y="212"/>
                    <a:pt x="115" y="235"/>
                  </a:cubicBezTo>
                  <a:cubicBezTo>
                    <a:pt x="161" y="235"/>
                    <a:pt x="229" y="212"/>
                    <a:pt x="252" y="144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6746750" y="1478400"/>
              <a:ext cx="9150" cy="8325"/>
            </a:xfrm>
            <a:custGeom>
              <a:avLst/>
              <a:gdLst/>
              <a:ahLst/>
              <a:cxnLst/>
              <a:rect l="l" t="t" r="r" b="b"/>
              <a:pathLst>
                <a:path w="366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30"/>
                    <a:pt x="229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6710800" y="164275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5" y="1"/>
                  </a:moveTo>
                  <a:cubicBezTo>
                    <a:pt x="85" y="1"/>
                    <a:pt x="23" y="41"/>
                    <a:pt x="23" y="98"/>
                  </a:cubicBezTo>
                  <a:cubicBezTo>
                    <a:pt x="0" y="189"/>
                    <a:pt x="46" y="258"/>
                    <a:pt x="115" y="280"/>
                  </a:cubicBezTo>
                  <a:cubicBezTo>
                    <a:pt x="126" y="284"/>
                    <a:pt x="139" y="286"/>
                    <a:pt x="151" y="286"/>
                  </a:cubicBezTo>
                  <a:cubicBezTo>
                    <a:pt x="212" y="286"/>
                    <a:pt x="278" y="242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1"/>
                    <a:pt x="14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6239450" y="1672575"/>
              <a:ext cx="8025" cy="755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206" y="0"/>
                  </a:moveTo>
                  <a:cubicBezTo>
                    <a:pt x="138" y="0"/>
                    <a:pt x="46" y="46"/>
                    <a:pt x="24" y="114"/>
                  </a:cubicBezTo>
                  <a:cubicBezTo>
                    <a:pt x="1" y="183"/>
                    <a:pt x="46" y="274"/>
                    <a:pt x="138" y="297"/>
                  </a:cubicBezTo>
                  <a:cubicBezTo>
                    <a:pt x="147" y="300"/>
                    <a:pt x="156" y="302"/>
                    <a:pt x="166" y="302"/>
                  </a:cubicBezTo>
                  <a:cubicBezTo>
                    <a:pt x="229" y="302"/>
                    <a:pt x="297" y="242"/>
                    <a:pt x="297" y="183"/>
                  </a:cubicBezTo>
                  <a:cubicBezTo>
                    <a:pt x="320" y="114"/>
                    <a:pt x="275" y="23"/>
                    <a:pt x="2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6507075" y="1246725"/>
              <a:ext cx="11450" cy="10250"/>
            </a:xfrm>
            <a:custGeom>
              <a:avLst/>
              <a:gdLst/>
              <a:ahLst/>
              <a:cxnLst/>
              <a:rect l="l" t="t" r="r" b="b"/>
              <a:pathLst>
                <a:path w="458" h="410" extrusionOk="0">
                  <a:moveTo>
                    <a:pt x="218" y="1"/>
                  </a:moveTo>
                  <a:cubicBezTo>
                    <a:pt x="125" y="1"/>
                    <a:pt x="43" y="49"/>
                    <a:pt x="24" y="144"/>
                  </a:cubicBezTo>
                  <a:cubicBezTo>
                    <a:pt x="1" y="258"/>
                    <a:pt x="69" y="372"/>
                    <a:pt x="161" y="395"/>
                  </a:cubicBezTo>
                  <a:cubicBezTo>
                    <a:pt x="185" y="404"/>
                    <a:pt x="209" y="409"/>
                    <a:pt x="233" y="409"/>
                  </a:cubicBezTo>
                  <a:cubicBezTo>
                    <a:pt x="319" y="409"/>
                    <a:pt x="394" y="348"/>
                    <a:pt x="412" y="258"/>
                  </a:cubicBezTo>
                  <a:cubicBezTo>
                    <a:pt x="457" y="144"/>
                    <a:pt x="389" y="30"/>
                    <a:pt x="275" y="7"/>
                  </a:cubicBezTo>
                  <a:cubicBezTo>
                    <a:pt x="256" y="3"/>
                    <a:pt x="237" y="1"/>
                    <a:pt x="21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5658550" y="16062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6"/>
                    <a:pt x="46" y="235"/>
                    <a:pt x="115" y="258"/>
                  </a:cubicBezTo>
                  <a:cubicBezTo>
                    <a:pt x="131" y="262"/>
                    <a:pt x="146" y="264"/>
                    <a:pt x="161" y="264"/>
                  </a:cubicBezTo>
                  <a:cubicBezTo>
                    <a:pt x="228" y="264"/>
                    <a:pt x="274" y="223"/>
                    <a:pt x="274" y="166"/>
                  </a:cubicBezTo>
                  <a:cubicBezTo>
                    <a:pt x="297" y="98"/>
                    <a:pt x="252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6769000" y="155787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5"/>
                  </a:cubicBezTo>
                  <a:cubicBezTo>
                    <a:pt x="1" y="183"/>
                    <a:pt x="46" y="252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6642325" y="148355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60" y="326"/>
                  </a:cubicBezTo>
                  <a:cubicBezTo>
                    <a:pt x="172" y="329"/>
                    <a:pt x="184" y="330"/>
                    <a:pt x="196" y="330"/>
                  </a:cubicBezTo>
                  <a:cubicBezTo>
                    <a:pt x="269" y="330"/>
                    <a:pt x="323" y="271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6686250" y="1541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3" y="41"/>
                    <a:pt x="24" y="98"/>
                  </a:cubicBezTo>
                  <a:cubicBezTo>
                    <a:pt x="1" y="166"/>
                    <a:pt x="47" y="235"/>
                    <a:pt x="115" y="258"/>
                  </a:cubicBezTo>
                  <a:cubicBezTo>
                    <a:pt x="184" y="258"/>
                    <a:pt x="252" y="235"/>
                    <a:pt x="275" y="166"/>
                  </a:cubicBezTo>
                  <a:cubicBezTo>
                    <a:pt x="275" y="98"/>
                    <a:pt x="229" y="29"/>
                    <a:pt x="184" y="7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5208900" y="94217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60" y="0"/>
                  </a:moveTo>
                  <a:cubicBezTo>
                    <a:pt x="92" y="0"/>
                    <a:pt x="23" y="23"/>
                    <a:pt x="0" y="91"/>
                  </a:cubicBezTo>
                  <a:cubicBezTo>
                    <a:pt x="0" y="160"/>
                    <a:pt x="23" y="228"/>
                    <a:pt x="92" y="228"/>
                  </a:cubicBezTo>
                  <a:cubicBezTo>
                    <a:pt x="104" y="232"/>
                    <a:pt x="116" y="234"/>
                    <a:pt x="128" y="234"/>
                  </a:cubicBezTo>
                  <a:cubicBezTo>
                    <a:pt x="182" y="234"/>
                    <a:pt x="228" y="193"/>
                    <a:pt x="228" y="137"/>
                  </a:cubicBezTo>
                  <a:cubicBezTo>
                    <a:pt x="251" y="91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6297100" y="10025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5" y="291"/>
                    <a:pt x="365" y="212"/>
                  </a:cubicBezTo>
                  <a:cubicBezTo>
                    <a:pt x="388" y="121"/>
                    <a:pt x="320" y="29"/>
                    <a:pt x="228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6605225" y="1625625"/>
              <a:ext cx="10875" cy="9425"/>
            </a:xfrm>
            <a:custGeom>
              <a:avLst/>
              <a:gdLst/>
              <a:ahLst/>
              <a:cxnLst/>
              <a:rect l="l" t="t" r="r" b="b"/>
              <a:pathLst>
                <a:path w="435" h="377" extrusionOk="0">
                  <a:moveTo>
                    <a:pt x="220" y="1"/>
                  </a:moveTo>
                  <a:cubicBezTo>
                    <a:pt x="131" y="1"/>
                    <a:pt x="62" y="49"/>
                    <a:pt x="24" y="144"/>
                  </a:cubicBezTo>
                  <a:cubicBezTo>
                    <a:pt x="1" y="235"/>
                    <a:pt x="69" y="349"/>
                    <a:pt x="161" y="372"/>
                  </a:cubicBezTo>
                  <a:cubicBezTo>
                    <a:pt x="176" y="375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5"/>
                  </a:cubicBezTo>
                  <a:cubicBezTo>
                    <a:pt x="434" y="121"/>
                    <a:pt x="366" y="30"/>
                    <a:pt x="275" y="7"/>
                  </a:cubicBezTo>
                  <a:cubicBezTo>
                    <a:pt x="256" y="3"/>
                    <a:pt x="237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6144150" y="659550"/>
              <a:ext cx="6875" cy="5875"/>
            </a:xfrm>
            <a:custGeom>
              <a:avLst/>
              <a:gdLst/>
              <a:ahLst/>
              <a:cxnLst/>
              <a:rect l="l" t="t" r="r" b="b"/>
              <a:pathLst>
                <a:path w="275" h="235" extrusionOk="0">
                  <a:moveTo>
                    <a:pt x="134" y="0"/>
                  </a:moveTo>
                  <a:cubicBezTo>
                    <a:pt x="91" y="0"/>
                    <a:pt x="42" y="38"/>
                    <a:pt x="24" y="75"/>
                  </a:cubicBezTo>
                  <a:cubicBezTo>
                    <a:pt x="1" y="143"/>
                    <a:pt x="47" y="212"/>
                    <a:pt x="115" y="235"/>
                  </a:cubicBezTo>
                  <a:cubicBezTo>
                    <a:pt x="184" y="235"/>
                    <a:pt x="229" y="212"/>
                    <a:pt x="252" y="143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2"/>
                    <a:pt x="143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6129900" y="173295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4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8" y="312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6334750" y="1800275"/>
              <a:ext cx="9725" cy="5850"/>
            </a:xfrm>
            <a:custGeom>
              <a:avLst/>
              <a:gdLst/>
              <a:ahLst/>
              <a:cxnLst/>
              <a:rect l="l" t="t" r="r" b="b"/>
              <a:pathLst>
                <a:path w="389" h="234" extrusionOk="0">
                  <a:moveTo>
                    <a:pt x="193" y="1"/>
                  </a:moveTo>
                  <a:cubicBezTo>
                    <a:pt x="114" y="1"/>
                    <a:pt x="40" y="63"/>
                    <a:pt x="1" y="142"/>
                  </a:cubicBezTo>
                  <a:lnTo>
                    <a:pt x="366" y="233"/>
                  </a:lnTo>
                  <a:cubicBezTo>
                    <a:pt x="389" y="142"/>
                    <a:pt x="343" y="51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6152150" y="1748875"/>
              <a:ext cx="6300" cy="3600"/>
            </a:xfrm>
            <a:custGeom>
              <a:avLst/>
              <a:gdLst/>
              <a:ahLst/>
              <a:cxnLst/>
              <a:rect l="l" t="t" r="r" b="b"/>
              <a:pathLst>
                <a:path w="252" h="144" extrusionOk="0">
                  <a:moveTo>
                    <a:pt x="101" y="1"/>
                  </a:moveTo>
                  <a:cubicBezTo>
                    <a:pt x="47" y="1"/>
                    <a:pt x="0" y="42"/>
                    <a:pt x="0" y="98"/>
                  </a:cubicBezTo>
                  <a:lnTo>
                    <a:pt x="229" y="144"/>
                  </a:lnTo>
                  <a:cubicBezTo>
                    <a:pt x="252" y="75"/>
                    <a:pt x="206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6308500" y="17762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2" y="1"/>
                  </a:moveTo>
                  <a:cubicBezTo>
                    <a:pt x="69" y="1"/>
                    <a:pt x="19" y="42"/>
                    <a:pt x="1" y="98"/>
                  </a:cubicBezTo>
                  <a:cubicBezTo>
                    <a:pt x="1" y="144"/>
                    <a:pt x="23" y="212"/>
                    <a:pt x="92" y="212"/>
                  </a:cubicBezTo>
                  <a:cubicBezTo>
                    <a:pt x="109" y="218"/>
                    <a:pt x="125" y="221"/>
                    <a:pt x="139" y="221"/>
                  </a:cubicBezTo>
                  <a:cubicBezTo>
                    <a:pt x="182" y="221"/>
                    <a:pt x="212" y="195"/>
                    <a:pt x="229" y="144"/>
                  </a:cubicBezTo>
                  <a:cubicBezTo>
                    <a:pt x="252" y="75"/>
                    <a:pt x="206" y="29"/>
                    <a:pt x="138" y="7"/>
                  </a:cubicBezTo>
                  <a:cubicBezTo>
                    <a:pt x="129" y="3"/>
                    <a:pt x="121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6458000" y="178825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206" y="281"/>
                    <a:pt x="275" y="258"/>
                    <a:pt x="298" y="167"/>
                  </a:cubicBezTo>
                  <a:cubicBezTo>
                    <a:pt x="298" y="98"/>
                    <a:pt x="275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6065425" y="170887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00" y="1"/>
                  </a:moveTo>
                  <a:cubicBezTo>
                    <a:pt x="61" y="1"/>
                    <a:pt x="23" y="26"/>
                    <a:pt x="23" y="78"/>
                  </a:cubicBezTo>
                  <a:cubicBezTo>
                    <a:pt x="0" y="123"/>
                    <a:pt x="23" y="192"/>
                    <a:pt x="91" y="215"/>
                  </a:cubicBezTo>
                  <a:cubicBezTo>
                    <a:pt x="137" y="215"/>
                    <a:pt x="205" y="192"/>
                    <a:pt x="228" y="123"/>
                  </a:cubicBezTo>
                  <a:cubicBezTo>
                    <a:pt x="228" y="78"/>
                    <a:pt x="205" y="9"/>
                    <a:pt x="137" y="9"/>
                  </a:cubicBezTo>
                  <a:cubicBezTo>
                    <a:pt x="126" y="3"/>
                    <a:pt x="113" y="1"/>
                    <a:pt x="10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6416350" y="1817925"/>
              <a:ext cx="8575" cy="4750"/>
            </a:xfrm>
            <a:custGeom>
              <a:avLst/>
              <a:gdLst/>
              <a:ahLst/>
              <a:cxnLst/>
              <a:rect l="l" t="t" r="r" b="b"/>
              <a:pathLst>
                <a:path w="343" h="190" extrusionOk="0">
                  <a:moveTo>
                    <a:pt x="159" y="1"/>
                  </a:moveTo>
                  <a:cubicBezTo>
                    <a:pt x="85" y="1"/>
                    <a:pt x="19" y="45"/>
                    <a:pt x="1" y="121"/>
                  </a:cubicBezTo>
                  <a:lnTo>
                    <a:pt x="320" y="189"/>
                  </a:lnTo>
                  <a:cubicBezTo>
                    <a:pt x="343" y="121"/>
                    <a:pt x="274" y="30"/>
                    <a:pt x="206" y="7"/>
                  </a:cubicBezTo>
                  <a:cubicBezTo>
                    <a:pt x="190" y="3"/>
                    <a:pt x="175" y="1"/>
                    <a:pt x="15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6369000" y="1797975"/>
              <a:ext cx="9725" cy="5875"/>
            </a:xfrm>
            <a:custGeom>
              <a:avLst/>
              <a:gdLst/>
              <a:ahLst/>
              <a:cxnLst/>
              <a:rect l="l" t="t" r="r" b="b"/>
              <a:pathLst>
                <a:path w="389" h="235" extrusionOk="0">
                  <a:moveTo>
                    <a:pt x="173" y="0"/>
                  </a:moveTo>
                  <a:cubicBezTo>
                    <a:pt x="86" y="0"/>
                    <a:pt x="19" y="48"/>
                    <a:pt x="0" y="143"/>
                  </a:cubicBezTo>
                  <a:lnTo>
                    <a:pt x="365" y="234"/>
                  </a:lnTo>
                  <a:cubicBezTo>
                    <a:pt x="388" y="120"/>
                    <a:pt x="320" y="29"/>
                    <a:pt x="228" y="6"/>
                  </a:cubicBezTo>
                  <a:cubicBezTo>
                    <a:pt x="209" y="2"/>
                    <a:pt x="191" y="0"/>
                    <a:pt x="17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6354150" y="1796825"/>
              <a:ext cx="8025" cy="4725"/>
            </a:xfrm>
            <a:custGeom>
              <a:avLst/>
              <a:gdLst/>
              <a:ahLst/>
              <a:cxnLst/>
              <a:rect l="l" t="t" r="r" b="b"/>
              <a:pathLst>
                <a:path w="321" h="189" extrusionOk="0">
                  <a:moveTo>
                    <a:pt x="146" y="0"/>
                  </a:moveTo>
                  <a:cubicBezTo>
                    <a:pt x="85" y="0"/>
                    <a:pt x="20" y="45"/>
                    <a:pt x="1" y="120"/>
                  </a:cubicBezTo>
                  <a:lnTo>
                    <a:pt x="297" y="189"/>
                  </a:lnTo>
                  <a:cubicBezTo>
                    <a:pt x="320" y="98"/>
                    <a:pt x="275" y="29"/>
                    <a:pt x="183" y="6"/>
                  </a:cubicBezTo>
                  <a:cubicBezTo>
                    <a:pt x="171" y="2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6318775" y="1694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89"/>
                    <a:pt x="46" y="258"/>
                    <a:pt x="137" y="281"/>
                  </a:cubicBezTo>
                  <a:cubicBezTo>
                    <a:pt x="150" y="285"/>
                    <a:pt x="162" y="287"/>
                    <a:pt x="175" y="287"/>
                  </a:cubicBezTo>
                  <a:cubicBezTo>
                    <a:pt x="236" y="287"/>
                    <a:pt x="301" y="246"/>
                    <a:pt x="320" y="189"/>
                  </a:cubicBezTo>
                  <a:cubicBezTo>
                    <a:pt x="320" y="98"/>
                    <a:pt x="274" y="30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6613225" y="16929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1"/>
                    <a:pt x="46" y="303"/>
                    <a:pt x="137" y="326"/>
                  </a:cubicBezTo>
                  <a:cubicBezTo>
                    <a:pt x="150" y="329"/>
                    <a:pt x="162" y="330"/>
                    <a:pt x="174" y="330"/>
                  </a:cubicBezTo>
                  <a:cubicBezTo>
                    <a:pt x="252" y="330"/>
                    <a:pt x="323" y="271"/>
                    <a:pt x="343" y="211"/>
                  </a:cubicBezTo>
                  <a:cubicBezTo>
                    <a:pt x="366" y="120"/>
                    <a:pt x="297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6205800" y="1687825"/>
              <a:ext cx="6300" cy="6025"/>
            </a:xfrm>
            <a:custGeom>
              <a:avLst/>
              <a:gdLst/>
              <a:ahLst/>
              <a:cxnLst/>
              <a:rect l="l" t="t" r="r" b="b"/>
              <a:pathLst>
                <a:path w="252" h="241" extrusionOk="0">
                  <a:moveTo>
                    <a:pt x="122" y="1"/>
                  </a:moveTo>
                  <a:cubicBezTo>
                    <a:pt x="68" y="1"/>
                    <a:pt x="19" y="38"/>
                    <a:pt x="0" y="75"/>
                  </a:cubicBezTo>
                  <a:cubicBezTo>
                    <a:pt x="0" y="144"/>
                    <a:pt x="23" y="212"/>
                    <a:pt x="91" y="235"/>
                  </a:cubicBezTo>
                  <a:cubicBezTo>
                    <a:pt x="103" y="239"/>
                    <a:pt x="116" y="241"/>
                    <a:pt x="127" y="241"/>
                  </a:cubicBezTo>
                  <a:cubicBezTo>
                    <a:pt x="183" y="241"/>
                    <a:pt x="232" y="200"/>
                    <a:pt x="251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5923325" y="153047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60" y="1"/>
                  </a:moveTo>
                  <a:cubicBezTo>
                    <a:pt x="92" y="1"/>
                    <a:pt x="46" y="24"/>
                    <a:pt x="23" y="92"/>
                  </a:cubicBezTo>
                  <a:cubicBezTo>
                    <a:pt x="1" y="161"/>
                    <a:pt x="46" y="206"/>
                    <a:pt x="115" y="229"/>
                  </a:cubicBezTo>
                  <a:cubicBezTo>
                    <a:pt x="123" y="233"/>
                    <a:pt x="132" y="235"/>
                    <a:pt x="141" y="235"/>
                  </a:cubicBezTo>
                  <a:cubicBezTo>
                    <a:pt x="183" y="235"/>
                    <a:pt x="233" y="194"/>
                    <a:pt x="252" y="138"/>
                  </a:cubicBezTo>
                  <a:cubicBezTo>
                    <a:pt x="252" y="92"/>
                    <a:pt x="229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6334175" y="1718075"/>
              <a:ext cx="8600" cy="7600"/>
            </a:xfrm>
            <a:custGeom>
              <a:avLst/>
              <a:gdLst/>
              <a:ahLst/>
              <a:cxnLst/>
              <a:rect l="l" t="t" r="r" b="b"/>
              <a:pathLst>
                <a:path w="344" h="304" extrusionOk="0">
                  <a:moveTo>
                    <a:pt x="169" y="1"/>
                  </a:moveTo>
                  <a:cubicBezTo>
                    <a:pt x="108" y="1"/>
                    <a:pt x="42" y="45"/>
                    <a:pt x="24" y="120"/>
                  </a:cubicBezTo>
                  <a:cubicBezTo>
                    <a:pt x="1" y="189"/>
                    <a:pt x="69" y="280"/>
                    <a:pt x="138" y="303"/>
                  </a:cubicBezTo>
                  <a:cubicBezTo>
                    <a:pt x="229" y="303"/>
                    <a:pt x="297" y="257"/>
                    <a:pt x="320" y="189"/>
                  </a:cubicBezTo>
                  <a:cubicBezTo>
                    <a:pt x="343" y="98"/>
                    <a:pt x="297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6372975" y="1804025"/>
              <a:ext cx="9725" cy="5525"/>
            </a:xfrm>
            <a:custGeom>
              <a:avLst/>
              <a:gdLst/>
              <a:ahLst/>
              <a:cxnLst/>
              <a:rect l="l" t="t" r="r" b="b"/>
              <a:pathLst>
                <a:path w="389" h="221" extrusionOk="0">
                  <a:moveTo>
                    <a:pt x="167" y="0"/>
                  </a:moveTo>
                  <a:cubicBezTo>
                    <a:pt x="92" y="0"/>
                    <a:pt x="19" y="58"/>
                    <a:pt x="1" y="129"/>
                  </a:cubicBezTo>
                  <a:lnTo>
                    <a:pt x="366" y="220"/>
                  </a:lnTo>
                  <a:cubicBezTo>
                    <a:pt x="389" y="129"/>
                    <a:pt x="320" y="38"/>
                    <a:pt x="229" y="15"/>
                  </a:cubicBezTo>
                  <a:cubicBezTo>
                    <a:pt x="209" y="5"/>
                    <a:pt x="188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6238875" y="174490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84" y="257"/>
                    <a:pt x="252" y="21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6459725" y="1579975"/>
              <a:ext cx="8575" cy="8175"/>
            </a:xfrm>
            <a:custGeom>
              <a:avLst/>
              <a:gdLst/>
              <a:ahLst/>
              <a:cxnLst/>
              <a:rect l="l" t="t" r="r" b="b"/>
              <a:pathLst>
                <a:path w="343" h="327" extrusionOk="0">
                  <a:moveTo>
                    <a:pt x="169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229" y="326"/>
                    <a:pt x="297" y="281"/>
                    <a:pt x="320" y="212"/>
                  </a:cubicBezTo>
                  <a:cubicBezTo>
                    <a:pt x="343" y="121"/>
                    <a:pt x="297" y="29"/>
                    <a:pt x="206" y="7"/>
                  </a:cubicBezTo>
                  <a:cubicBezTo>
                    <a:pt x="194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6324475" y="1790000"/>
              <a:ext cx="10875" cy="10525"/>
            </a:xfrm>
            <a:custGeom>
              <a:avLst/>
              <a:gdLst/>
              <a:ahLst/>
              <a:cxnLst/>
              <a:rect l="l" t="t" r="r" b="b"/>
              <a:pathLst>
                <a:path w="435" h="421" extrusionOk="0">
                  <a:moveTo>
                    <a:pt x="231" y="1"/>
                  </a:moveTo>
                  <a:cubicBezTo>
                    <a:pt x="133" y="1"/>
                    <a:pt x="43" y="66"/>
                    <a:pt x="24" y="165"/>
                  </a:cubicBezTo>
                  <a:cubicBezTo>
                    <a:pt x="1" y="279"/>
                    <a:pt x="69" y="371"/>
                    <a:pt x="160" y="416"/>
                  </a:cubicBezTo>
                  <a:cubicBezTo>
                    <a:pt x="175" y="419"/>
                    <a:pt x="190" y="421"/>
                    <a:pt x="205" y="421"/>
                  </a:cubicBezTo>
                  <a:cubicBezTo>
                    <a:pt x="303" y="421"/>
                    <a:pt x="392" y="356"/>
                    <a:pt x="412" y="256"/>
                  </a:cubicBezTo>
                  <a:cubicBezTo>
                    <a:pt x="434" y="165"/>
                    <a:pt x="366" y="51"/>
                    <a:pt x="275" y="5"/>
                  </a:cubicBezTo>
                  <a:cubicBezTo>
                    <a:pt x="260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6348450" y="17346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0" y="234"/>
                    <a:pt x="69" y="325"/>
                    <a:pt x="160" y="348"/>
                  </a:cubicBezTo>
                  <a:cubicBezTo>
                    <a:pt x="176" y="352"/>
                    <a:pt x="191" y="354"/>
                    <a:pt x="207" y="354"/>
                  </a:cubicBezTo>
                  <a:cubicBezTo>
                    <a:pt x="281" y="354"/>
                    <a:pt x="347" y="309"/>
                    <a:pt x="366" y="234"/>
                  </a:cubicBezTo>
                  <a:cubicBezTo>
                    <a:pt x="388" y="119"/>
                    <a:pt x="343" y="28"/>
                    <a:pt x="251" y="5"/>
                  </a:cubicBezTo>
                  <a:cubicBezTo>
                    <a:pt x="239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6425475" y="176662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6" y="0"/>
                  </a:moveTo>
                  <a:cubicBezTo>
                    <a:pt x="137" y="0"/>
                    <a:pt x="63" y="62"/>
                    <a:pt x="24" y="141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4"/>
                    <a:pt x="198" y="374"/>
                  </a:cubicBezTo>
                  <a:cubicBezTo>
                    <a:pt x="280" y="374"/>
                    <a:pt x="369" y="312"/>
                    <a:pt x="389" y="233"/>
                  </a:cubicBezTo>
                  <a:cubicBezTo>
                    <a:pt x="412" y="141"/>
                    <a:pt x="343" y="50"/>
                    <a:pt x="252" y="5"/>
                  </a:cubicBezTo>
                  <a:cubicBezTo>
                    <a:pt x="240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6177825" y="1738625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46" y="303"/>
                    <a:pt x="138" y="326"/>
                  </a:cubicBezTo>
                  <a:cubicBezTo>
                    <a:pt x="153" y="330"/>
                    <a:pt x="169" y="331"/>
                    <a:pt x="184" y="331"/>
                  </a:cubicBezTo>
                  <a:cubicBezTo>
                    <a:pt x="258" y="331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6293100" y="1722675"/>
              <a:ext cx="10850" cy="9950"/>
            </a:xfrm>
            <a:custGeom>
              <a:avLst/>
              <a:gdLst/>
              <a:ahLst/>
              <a:cxnLst/>
              <a:rect l="l" t="t" r="r" b="b"/>
              <a:pathLst>
                <a:path w="434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7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1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6088250" y="1740375"/>
              <a:ext cx="8000" cy="5250"/>
            </a:xfrm>
            <a:custGeom>
              <a:avLst/>
              <a:gdLst/>
              <a:ahLst/>
              <a:cxnLst/>
              <a:rect l="l" t="t" r="r" b="b"/>
              <a:pathLst>
                <a:path w="320" h="210" extrusionOk="0">
                  <a:moveTo>
                    <a:pt x="154" y="0"/>
                  </a:moveTo>
                  <a:cubicBezTo>
                    <a:pt x="91" y="0"/>
                    <a:pt x="20" y="59"/>
                    <a:pt x="0" y="119"/>
                  </a:cubicBezTo>
                  <a:lnTo>
                    <a:pt x="297" y="210"/>
                  </a:lnTo>
                  <a:cubicBezTo>
                    <a:pt x="320" y="119"/>
                    <a:pt x="274" y="27"/>
                    <a:pt x="183" y="5"/>
                  </a:cubicBezTo>
                  <a:cubicBezTo>
                    <a:pt x="173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6464850" y="1732350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1" y="0"/>
                  </a:moveTo>
                  <a:cubicBezTo>
                    <a:pt x="93" y="0"/>
                    <a:pt x="42" y="44"/>
                    <a:pt x="24" y="120"/>
                  </a:cubicBezTo>
                  <a:cubicBezTo>
                    <a:pt x="1" y="189"/>
                    <a:pt x="46" y="280"/>
                    <a:pt x="138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4"/>
                    <a:pt x="320" y="189"/>
                  </a:cubicBezTo>
                  <a:cubicBezTo>
                    <a:pt x="343" y="120"/>
                    <a:pt x="297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6499675" y="1826075"/>
              <a:ext cx="6850" cy="6450"/>
            </a:xfrm>
            <a:custGeom>
              <a:avLst/>
              <a:gdLst/>
              <a:ahLst/>
              <a:cxnLst/>
              <a:rect l="l" t="t" r="r" b="b"/>
              <a:pathLst>
                <a:path w="274" h="258" extrusionOk="0">
                  <a:moveTo>
                    <a:pt x="183" y="0"/>
                  </a:moveTo>
                  <a:cubicBezTo>
                    <a:pt x="114" y="0"/>
                    <a:pt x="46" y="23"/>
                    <a:pt x="23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6" y="255"/>
                    <a:pt x="138" y="257"/>
                    <a:pt x="150" y="257"/>
                  </a:cubicBezTo>
                  <a:cubicBezTo>
                    <a:pt x="206" y="257"/>
                    <a:pt x="255" y="216"/>
                    <a:pt x="274" y="160"/>
                  </a:cubicBezTo>
                  <a:cubicBezTo>
                    <a:pt x="274" y="92"/>
                    <a:pt x="251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6579550" y="18500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15" y="0"/>
                  </a:moveTo>
                  <a:cubicBezTo>
                    <a:pt x="69" y="0"/>
                    <a:pt x="1" y="23"/>
                    <a:pt x="1" y="91"/>
                  </a:cubicBezTo>
                  <a:lnTo>
                    <a:pt x="206" y="137"/>
                  </a:lnTo>
                  <a:cubicBezTo>
                    <a:pt x="206" y="68"/>
                    <a:pt x="183" y="23"/>
                    <a:pt x="1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6827775" y="149495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1"/>
                  </a:moveTo>
                  <a:cubicBezTo>
                    <a:pt x="93" y="1"/>
                    <a:pt x="42" y="45"/>
                    <a:pt x="23" y="121"/>
                  </a:cubicBezTo>
                  <a:cubicBezTo>
                    <a:pt x="1" y="189"/>
                    <a:pt x="46" y="281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9" y="246"/>
                    <a:pt x="297" y="189"/>
                  </a:cubicBezTo>
                  <a:cubicBezTo>
                    <a:pt x="320" y="98"/>
                    <a:pt x="275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6799250" y="173637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2" y="373"/>
                    <a:pt x="185" y="374"/>
                    <a:pt x="197" y="374"/>
                  </a:cubicBezTo>
                  <a:cubicBezTo>
                    <a:pt x="280" y="374"/>
                    <a:pt x="369" y="312"/>
                    <a:pt x="388" y="233"/>
                  </a:cubicBezTo>
                  <a:cubicBezTo>
                    <a:pt x="411" y="142"/>
                    <a:pt x="343" y="28"/>
                    <a:pt x="251" y="5"/>
                  </a:cubicBezTo>
                  <a:cubicBezTo>
                    <a:pt x="239" y="2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6263425" y="1662725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69" y="1"/>
                  </a:moveTo>
                  <a:cubicBezTo>
                    <a:pt x="108" y="1"/>
                    <a:pt x="42" y="45"/>
                    <a:pt x="23" y="120"/>
                  </a:cubicBezTo>
                  <a:cubicBezTo>
                    <a:pt x="0" y="189"/>
                    <a:pt x="46" y="280"/>
                    <a:pt x="137" y="280"/>
                  </a:cubicBezTo>
                  <a:cubicBezTo>
                    <a:pt x="149" y="284"/>
                    <a:pt x="162" y="286"/>
                    <a:pt x="173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120"/>
                    <a:pt x="274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6410075" y="14482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3" y="63"/>
                    <a:pt x="23" y="142"/>
                  </a:cubicBezTo>
                  <a:cubicBezTo>
                    <a:pt x="1" y="233"/>
                    <a:pt x="46" y="325"/>
                    <a:pt x="137" y="347"/>
                  </a:cubicBezTo>
                  <a:cubicBezTo>
                    <a:pt x="153" y="351"/>
                    <a:pt x="169" y="353"/>
                    <a:pt x="186" y="353"/>
                  </a:cubicBezTo>
                  <a:cubicBezTo>
                    <a:pt x="265" y="353"/>
                    <a:pt x="347" y="309"/>
                    <a:pt x="366" y="233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6130475" y="1591750"/>
              <a:ext cx="10850" cy="9650"/>
            </a:xfrm>
            <a:custGeom>
              <a:avLst/>
              <a:gdLst/>
              <a:ahLst/>
              <a:cxnLst/>
              <a:rect l="l" t="t" r="r" b="b"/>
              <a:pathLst>
                <a:path w="434" h="386" extrusionOk="0">
                  <a:moveTo>
                    <a:pt x="191" y="1"/>
                  </a:moveTo>
                  <a:cubicBezTo>
                    <a:pt x="115" y="1"/>
                    <a:pt x="41" y="62"/>
                    <a:pt x="23" y="152"/>
                  </a:cubicBezTo>
                  <a:cubicBezTo>
                    <a:pt x="0" y="243"/>
                    <a:pt x="46" y="357"/>
                    <a:pt x="160" y="380"/>
                  </a:cubicBezTo>
                  <a:cubicBezTo>
                    <a:pt x="179" y="384"/>
                    <a:pt x="197" y="386"/>
                    <a:pt x="215" y="386"/>
                  </a:cubicBezTo>
                  <a:cubicBezTo>
                    <a:pt x="303" y="386"/>
                    <a:pt x="369" y="338"/>
                    <a:pt x="388" y="243"/>
                  </a:cubicBezTo>
                  <a:cubicBezTo>
                    <a:pt x="434" y="129"/>
                    <a:pt x="365" y="38"/>
                    <a:pt x="251" y="15"/>
                  </a:cubicBezTo>
                  <a:cubicBezTo>
                    <a:pt x="232" y="5"/>
                    <a:pt x="211" y="1"/>
                    <a:pt x="19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6660025" y="1722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7"/>
                  </a:cubicBezTo>
                  <a:cubicBezTo>
                    <a:pt x="0" y="189"/>
                    <a:pt x="46" y="257"/>
                    <a:pt x="114" y="257"/>
                  </a:cubicBezTo>
                  <a:cubicBezTo>
                    <a:pt x="126" y="261"/>
                    <a:pt x="138" y="263"/>
                    <a:pt x="150" y="263"/>
                  </a:cubicBezTo>
                  <a:cubicBezTo>
                    <a:pt x="205" y="263"/>
                    <a:pt x="255" y="222"/>
                    <a:pt x="274" y="166"/>
                  </a:cubicBezTo>
                  <a:cubicBezTo>
                    <a:pt x="297" y="97"/>
                    <a:pt x="251" y="29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6325625" y="1467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5" y="22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6745600" y="178430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1"/>
                  </a:moveTo>
                  <a:cubicBezTo>
                    <a:pt x="132" y="1"/>
                    <a:pt x="43" y="63"/>
                    <a:pt x="24" y="142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5"/>
                    <a:pt x="198" y="375"/>
                  </a:cubicBezTo>
                  <a:cubicBezTo>
                    <a:pt x="280" y="375"/>
                    <a:pt x="369" y="313"/>
                    <a:pt x="389" y="233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6322775" y="95912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58"/>
                    <a:pt x="114" y="258"/>
                  </a:cubicBezTo>
                  <a:cubicBezTo>
                    <a:pt x="126" y="262"/>
                    <a:pt x="139" y="264"/>
                    <a:pt x="150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6056850" y="16581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5" y="1"/>
                  </a:moveTo>
                  <a:cubicBezTo>
                    <a:pt x="76" y="1"/>
                    <a:pt x="42" y="38"/>
                    <a:pt x="23" y="75"/>
                  </a:cubicBezTo>
                  <a:cubicBezTo>
                    <a:pt x="1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3" y="221"/>
                  </a:cubicBezTo>
                  <a:cubicBezTo>
                    <a:pt x="192" y="221"/>
                    <a:pt x="235" y="195"/>
                    <a:pt x="252" y="144"/>
                  </a:cubicBezTo>
                  <a:cubicBezTo>
                    <a:pt x="252" y="75"/>
                    <a:pt x="229" y="7"/>
                    <a:pt x="160" y="7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5737300" y="13408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2" y="221"/>
                  </a:cubicBezTo>
                  <a:cubicBezTo>
                    <a:pt x="190" y="221"/>
                    <a:pt x="229" y="195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5794375" y="16382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6" y="0"/>
                  </a:moveTo>
                  <a:cubicBezTo>
                    <a:pt x="85" y="0"/>
                    <a:pt x="23" y="44"/>
                    <a:pt x="23" y="120"/>
                  </a:cubicBezTo>
                  <a:cubicBezTo>
                    <a:pt x="0" y="188"/>
                    <a:pt x="46" y="257"/>
                    <a:pt x="114" y="280"/>
                  </a:cubicBezTo>
                  <a:cubicBezTo>
                    <a:pt x="126" y="284"/>
                    <a:pt x="139" y="286"/>
                    <a:pt x="152" y="286"/>
                  </a:cubicBezTo>
                  <a:cubicBezTo>
                    <a:pt x="213" y="286"/>
                    <a:pt x="278" y="245"/>
                    <a:pt x="297" y="188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5722475" y="1634200"/>
              <a:ext cx="6850" cy="6025"/>
            </a:xfrm>
            <a:custGeom>
              <a:avLst/>
              <a:gdLst/>
              <a:ahLst/>
              <a:cxnLst/>
              <a:rect l="l" t="t" r="r" b="b"/>
              <a:pathLst>
                <a:path w="274" h="241" extrusionOk="0">
                  <a:moveTo>
                    <a:pt x="126" y="0"/>
                  </a:moveTo>
                  <a:cubicBezTo>
                    <a:pt x="76" y="0"/>
                    <a:pt x="42" y="41"/>
                    <a:pt x="23" y="97"/>
                  </a:cubicBezTo>
                  <a:cubicBezTo>
                    <a:pt x="0" y="143"/>
                    <a:pt x="46" y="211"/>
                    <a:pt x="114" y="234"/>
                  </a:cubicBezTo>
                  <a:cubicBezTo>
                    <a:pt x="122" y="238"/>
                    <a:pt x="131" y="240"/>
                    <a:pt x="140" y="240"/>
                  </a:cubicBezTo>
                  <a:cubicBezTo>
                    <a:pt x="183" y="240"/>
                    <a:pt x="232" y="199"/>
                    <a:pt x="251" y="143"/>
                  </a:cubicBezTo>
                  <a:cubicBezTo>
                    <a:pt x="274" y="75"/>
                    <a:pt x="228" y="29"/>
                    <a:pt x="160" y="6"/>
                  </a:cubicBezTo>
                  <a:cubicBezTo>
                    <a:pt x="148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5786375" y="157085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5453125" y="1403075"/>
              <a:ext cx="6875" cy="6050"/>
            </a:xfrm>
            <a:custGeom>
              <a:avLst/>
              <a:gdLst/>
              <a:ahLst/>
              <a:cxnLst/>
              <a:rect l="l" t="t" r="r" b="b"/>
              <a:pathLst>
                <a:path w="275" h="242" extrusionOk="0">
                  <a:moveTo>
                    <a:pt x="124" y="1"/>
                  </a:moveTo>
                  <a:cubicBezTo>
                    <a:pt x="70" y="1"/>
                    <a:pt x="23" y="42"/>
                    <a:pt x="23" y="98"/>
                  </a:cubicBezTo>
                  <a:cubicBezTo>
                    <a:pt x="0" y="167"/>
                    <a:pt x="46" y="235"/>
                    <a:pt x="92" y="235"/>
                  </a:cubicBezTo>
                  <a:cubicBezTo>
                    <a:pt x="104" y="239"/>
                    <a:pt x="116" y="241"/>
                    <a:pt x="128" y="241"/>
                  </a:cubicBezTo>
                  <a:cubicBezTo>
                    <a:pt x="183" y="241"/>
                    <a:pt x="233" y="200"/>
                    <a:pt x="252" y="144"/>
                  </a:cubicBezTo>
                  <a:cubicBezTo>
                    <a:pt x="274" y="98"/>
                    <a:pt x="229" y="30"/>
                    <a:pt x="160" y="7"/>
                  </a:cubicBezTo>
                  <a:cubicBezTo>
                    <a:pt x="148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5689925" y="1594850"/>
              <a:ext cx="10300" cy="9075"/>
            </a:xfrm>
            <a:custGeom>
              <a:avLst/>
              <a:gdLst/>
              <a:ahLst/>
              <a:cxnLst/>
              <a:rect l="l" t="t" r="r" b="b"/>
              <a:pathLst>
                <a:path w="412" h="363" extrusionOk="0">
                  <a:moveTo>
                    <a:pt x="216" y="1"/>
                  </a:moveTo>
                  <a:cubicBezTo>
                    <a:pt x="138" y="1"/>
                    <a:pt x="66" y="63"/>
                    <a:pt x="47" y="142"/>
                  </a:cubicBezTo>
                  <a:cubicBezTo>
                    <a:pt x="1" y="233"/>
                    <a:pt x="69" y="325"/>
                    <a:pt x="161" y="347"/>
                  </a:cubicBezTo>
                  <a:cubicBezTo>
                    <a:pt x="181" y="358"/>
                    <a:pt x="202" y="362"/>
                    <a:pt x="223" y="362"/>
                  </a:cubicBezTo>
                  <a:cubicBezTo>
                    <a:pt x="298" y="362"/>
                    <a:pt x="371" y="305"/>
                    <a:pt x="389" y="233"/>
                  </a:cubicBezTo>
                  <a:cubicBezTo>
                    <a:pt x="412" y="142"/>
                    <a:pt x="343" y="28"/>
                    <a:pt x="252" y="5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5938150" y="1702675"/>
              <a:ext cx="8600" cy="4725"/>
            </a:xfrm>
            <a:custGeom>
              <a:avLst/>
              <a:gdLst/>
              <a:ahLst/>
              <a:cxnLst/>
              <a:rect l="l" t="t" r="r" b="b"/>
              <a:pathLst>
                <a:path w="344" h="18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lnTo>
                    <a:pt x="321" y="189"/>
                  </a:lnTo>
                  <a:cubicBezTo>
                    <a:pt x="343" y="120"/>
                    <a:pt x="275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5751575" y="1442450"/>
              <a:ext cx="6850" cy="5900"/>
            </a:xfrm>
            <a:custGeom>
              <a:avLst/>
              <a:gdLst/>
              <a:ahLst/>
              <a:cxnLst/>
              <a:rect l="l" t="t" r="r" b="b"/>
              <a:pathLst>
                <a:path w="274" h="236" extrusionOk="0">
                  <a:moveTo>
                    <a:pt x="134" y="1"/>
                  </a:moveTo>
                  <a:cubicBezTo>
                    <a:pt x="91" y="1"/>
                    <a:pt x="42" y="42"/>
                    <a:pt x="23" y="98"/>
                  </a:cubicBezTo>
                  <a:cubicBezTo>
                    <a:pt x="0" y="144"/>
                    <a:pt x="46" y="212"/>
                    <a:pt x="114" y="235"/>
                  </a:cubicBezTo>
                  <a:cubicBezTo>
                    <a:pt x="183" y="235"/>
                    <a:pt x="228" y="212"/>
                    <a:pt x="251" y="144"/>
                  </a:cubicBezTo>
                  <a:cubicBezTo>
                    <a:pt x="274" y="75"/>
                    <a:pt x="228" y="30"/>
                    <a:pt x="160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5511900" y="1395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80"/>
                    <a:pt x="115" y="280"/>
                  </a:cubicBezTo>
                  <a:cubicBezTo>
                    <a:pt x="131" y="284"/>
                    <a:pt x="146" y="286"/>
                    <a:pt x="161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2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5617475" y="1447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23" y="92"/>
                  </a:cubicBezTo>
                  <a:cubicBezTo>
                    <a:pt x="0" y="160"/>
                    <a:pt x="46" y="229"/>
                    <a:pt x="91" y="251"/>
                  </a:cubicBezTo>
                  <a:cubicBezTo>
                    <a:pt x="104" y="255"/>
                    <a:pt x="116" y="257"/>
                    <a:pt x="128" y="257"/>
                  </a:cubicBezTo>
                  <a:cubicBezTo>
                    <a:pt x="183" y="257"/>
                    <a:pt x="232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5462825" y="1391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4"/>
                  </a:cubicBezTo>
                  <a:cubicBezTo>
                    <a:pt x="1" y="183"/>
                    <a:pt x="46" y="251"/>
                    <a:pt x="115" y="274"/>
                  </a:cubicBezTo>
                  <a:cubicBezTo>
                    <a:pt x="131" y="278"/>
                    <a:pt x="146" y="280"/>
                    <a:pt x="161" y="280"/>
                  </a:cubicBezTo>
                  <a:cubicBezTo>
                    <a:pt x="229" y="280"/>
                    <a:pt x="278" y="239"/>
                    <a:pt x="297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6588125" y="1407075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1"/>
                    <a:pt x="137" y="303"/>
                  </a:cubicBezTo>
                  <a:cubicBezTo>
                    <a:pt x="149" y="307"/>
                    <a:pt x="161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2" y="121"/>
                    <a:pt x="297" y="29"/>
                    <a:pt x="205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6284525" y="990675"/>
              <a:ext cx="6325" cy="5875"/>
            </a:xfrm>
            <a:custGeom>
              <a:avLst/>
              <a:gdLst/>
              <a:ahLst/>
              <a:cxnLst/>
              <a:rect l="l" t="t" r="r" b="b"/>
              <a:pathLst>
                <a:path w="253" h="235" extrusionOk="0">
                  <a:moveTo>
                    <a:pt x="161" y="0"/>
                  </a:moveTo>
                  <a:cubicBezTo>
                    <a:pt x="92" y="0"/>
                    <a:pt x="24" y="23"/>
                    <a:pt x="24" y="91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05" y="233"/>
                    <a:pt x="117" y="234"/>
                    <a:pt x="130" y="234"/>
                  </a:cubicBezTo>
                  <a:cubicBezTo>
                    <a:pt x="184" y="234"/>
                    <a:pt x="233" y="197"/>
                    <a:pt x="252" y="160"/>
                  </a:cubicBezTo>
                  <a:cubicBezTo>
                    <a:pt x="252" y="91"/>
                    <a:pt x="229" y="23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5481650" y="153675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83" y="1"/>
                  </a:moveTo>
                  <a:cubicBezTo>
                    <a:pt x="115" y="1"/>
                    <a:pt x="46" y="24"/>
                    <a:pt x="24" y="92"/>
                  </a:cubicBezTo>
                  <a:cubicBezTo>
                    <a:pt x="1" y="161"/>
                    <a:pt x="46" y="229"/>
                    <a:pt x="115" y="252"/>
                  </a:cubicBezTo>
                  <a:cubicBezTo>
                    <a:pt x="127" y="256"/>
                    <a:pt x="139" y="258"/>
                    <a:pt x="151" y="258"/>
                  </a:cubicBezTo>
                  <a:cubicBezTo>
                    <a:pt x="206" y="258"/>
                    <a:pt x="256" y="217"/>
                    <a:pt x="275" y="161"/>
                  </a:cubicBezTo>
                  <a:cubicBezTo>
                    <a:pt x="297" y="92"/>
                    <a:pt x="252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6421500" y="11759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6" y="261"/>
                    <a:pt x="139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75"/>
                    <a:pt x="251" y="6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6331325" y="1109825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0"/>
                  </a:moveTo>
                  <a:cubicBezTo>
                    <a:pt x="138" y="0"/>
                    <a:pt x="66" y="62"/>
                    <a:pt x="46" y="142"/>
                  </a:cubicBezTo>
                  <a:cubicBezTo>
                    <a:pt x="1" y="256"/>
                    <a:pt x="69" y="347"/>
                    <a:pt x="183" y="393"/>
                  </a:cubicBezTo>
                  <a:cubicBezTo>
                    <a:pt x="195" y="396"/>
                    <a:pt x="207" y="397"/>
                    <a:pt x="219" y="397"/>
                  </a:cubicBezTo>
                  <a:cubicBezTo>
                    <a:pt x="302" y="397"/>
                    <a:pt x="392" y="332"/>
                    <a:pt x="411" y="233"/>
                  </a:cubicBezTo>
                  <a:cubicBezTo>
                    <a:pt x="434" y="142"/>
                    <a:pt x="366" y="27"/>
                    <a:pt x="275" y="5"/>
                  </a:cubicBezTo>
                  <a:cubicBezTo>
                    <a:pt x="260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6348450" y="10874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0" y="1"/>
                  </a:moveTo>
                  <a:cubicBezTo>
                    <a:pt x="62" y="1"/>
                    <a:pt x="23" y="27"/>
                    <a:pt x="23" y="78"/>
                  </a:cubicBezTo>
                  <a:cubicBezTo>
                    <a:pt x="0" y="146"/>
                    <a:pt x="46" y="215"/>
                    <a:pt x="92" y="215"/>
                  </a:cubicBezTo>
                  <a:cubicBezTo>
                    <a:pt x="104" y="219"/>
                    <a:pt x="117" y="221"/>
                    <a:pt x="129" y="221"/>
                  </a:cubicBezTo>
                  <a:cubicBezTo>
                    <a:pt x="183" y="221"/>
                    <a:pt x="229" y="184"/>
                    <a:pt x="229" y="146"/>
                  </a:cubicBezTo>
                  <a:cubicBezTo>
                    <a:pt x="251" y="78"/>
                    <a:pt x="206" y="9"/>
                    <a:pt x="160" y="9"/>
                  </a:cubicBezTo>
                  <a:cubicBezTo>
                    <a:pt x="143" y="4"/>
                    <a:pt x="126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6868875" y="1463050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1" y="0"/>
                  </a:moveTo>
                  <a:cubicBezTo>
                    <a:pt x="137" y="0"/>
                    <a:pt x="66" y="65"/>
                    <a:pt x="46" y="164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6"/>
                    <a:pt x="214" y="398"/>
                    <a:pt x="230" y="398"/>
                  </a:cubicBezTo>
                  <a:cubicBezTo>
                    <a:pt x="309" y="398"/>
                    <a:pt x="392" y="351"/>
                    <a:pt x="411" y="256"/>
                  </a:cubicBezTo>
                  <a:cubicBezTo>
                    <a:pt x="457" y="141"/>
                    <a:pt x="388" y="50"/>
                    <a:pt x="274" y="4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6204650" y="1726675"/>
              <a:ext cx="10875" cy="9375"/>
            </a:xfrm>
            <a:custGeom>
              <a:avLst/>
              <a:gdLst/>
              <a:ahLst/>
              <a:cxnLst/>
              <a:rect l="l" t="t" r="r" b="b"/>
              <a:pathLst>
                <a:path w="435" h="375" extrusionOk="0">
                  <a:moveTo>
                    <a:pt x="231" y="0"/>
                  </a:moveTo>
                  <a:cubicBezTo>
                    <a:pt x="137" y="0"/>
                    <a:pt x="66" y="62"/>
                    <a:pt x="46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9" y="312"/>
                    <a:pt x="388" y="233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6218350" y="14789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4" y="216"/>
                    <a:pt x="117" y="218"/>
                    <a:pt x="129" y="218"/>
                  </a:cubicBezTo>
                  <a:cubicBezTo>
                    <a:pt x="183" y="218"/>
                    <a:pt x="228" y="181"/>
                    <a:pt x="228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5850850" y="154692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0" y="347"/>
                  </a:cubicBezTo>
                  <a:cubicBezTo>
                    <a:pt x="176" y="351"/>
                    <a:pt x="191" y="353"/>
                    <a:pt x="206" y="353"/>
                  </a:cubicBezTo>
                  <a:cubicBezTo>
                    <a:pt x="280" y="353"/>
                    <a:pt x="347" y="305"/>
                    <a:pt x="366" y="210"/>
                  </a:cubicBezTo>
                  <a:cubicBezTo>
                    <a:pt x="389" y="119"/>
                    <a:pt x="343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5838300" y="15023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25" y="0"/>
                  </a:moveTo>
                  <a:cubicBezTo>
                    <a:pt x="76" y="0"/>
                    <a:pt x="42" y="38"/>
                    <a:pt x="23" y="75"/>
                  </a:cubicBezTo>
                  <a:cubicBezTo>
                    <a:pt x="1" y="143"/>
                    <a:pt x="46" y="189"/>
                    <a:pt x="92" y="212"/>
                  </a:cubicBezTo>
                  <a:cubicBezTo>
                    <a:pt x="160" y="212"/>
                    <a:pt x="206" y="189"/>
                    <a:pt x="229" y="121"/>
                  </a:cubicBezTo>
                  <a:cubicBezTo>
                    <a:pt x="252" y="75"/>
                    <a:pt x="206" y="6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6180675" y="74400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66"/>
                    <a:pt x="46" y="258"/>
                    <a:pt x="115" y="281"/>
                  </a:cubicBezTo>
                  <a:cubicBezTo>
                    <a:pt x="183" y="281"/>
                    <a:pt x="275" y="235"/>
                    <a:pt x="297" y="166"/>
                  </a:cubicBezTo>
                  <a:cubicBezTo>
                    <a:pt x="297" y="98"/>
                    <a:pt x="275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6165275" y="635000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0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30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6252575" y="125305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1" y="347"/>
                  </a:cubicBezTo>
                  <a:cubicBezTo>
                    <a:pt x="170" y="350"/>
                    <a:pt x="179" y="352"/>
                    <a:pt x="190" y="352"/>
                  </a:cubicBezTo>
                  <a:cubicBezTo>
                    <a:pt x="257" y="352"/>
                    <a:pt x="346" y="290"/>
                    <a:pt x="366" y="210"/>
                  </a:cubicBezTo>
                  <a:cubicBezTo>
                    <a:pt x="389" y="119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6334750" y="13768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7"/>
                    <a:pt x="46" y="235"/>
                    <a:pt x="115" y="258"/>
                  </a:cubicBezTo>
                  <a:cubicBezTo>
                    <a:pt x="183" y="258"/>
                    <a:pt x="252" y="235"/>
                    <a:pt x="252" y="167"/>
                  </a:cubicBezTo>
                  <a:cubicBezTo>
                    <a:pt x="274" y="98"/>
                    <a:pt x="229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6214925" y="1197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35"/>
                    <a:pt x="114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6338175" y="134720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1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8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6325050" y="13169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1" y="189"/>
                    <a:pt x="46" y="257"/>
                    <a:pt x="115" y="280"/>
                  </a:cubicBezTo>
                  <a:cubicBezTo>
                    <a:pt x="206" y="280"/>
                    <a:pt x="274" y="234"/>
                    <a:pt x="297" y="166"/>
                  </a:cubicBezTo>
                  <a:cubicBezTo>
                    <a:pt x="297" y="98"/>
                    <a:pt x="252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6260575" y="1249625"/>
              <a:ext cx="8575" cy="7700"/>
            </a:xfrm>
            <a:custGeom>
              <a:avLst/>
              <a:gdLst/>
              <a:ahLst/>
              <a:cxnLst/>
              <a:rect l="l" t="t" r="r" b="b"/>
              <a:pathLst>
                <a:path w="343" h="308" extrusionOk="0">
                  <a:moveTo>
                    <a:pt x="177" y="0"/>
                  </a:moveTo>
                  <a:cubicBezTo>
                    <a:pt x="114" y="0"/>
                    <a:pt x="43" y="60"/>
                    <a:pt x="23" y="119"/>
                  </a:cubicBezTo>
                  <a:cubicBezTo>
                    <a:pt x="0" y="210"/>
                    <a:pt x="46" y="302"/>
                    <a:pt x="137" y="302"/>
                  </a:cubicBezTo>
                  <a:cubicBezTo>
                    <a:pt x="153" y="306"/>
                    <a:pt x="169" y="307"/>
                    <a:pt x="183" y="307"/>
                  </a:cubicBezTo>
                  <a:cubicBezTo>
                    <a:pt x="251" y="307"/>
                    <a:pt x="301" y="267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5614625" y="837725"/>
              <a:ext cx="8000" cy="7575"/>
            </a:xfrm>
            <a:custGeom>
              <a:avLst/>
              <a:gdLst/>
              <a:ahLst/>
              <a:cxnLst/>
              <a:rect l="l" t="t" r="r" b="b"/>
              <a:pathLst>
                <a:path w="320" h="303" extrusionOk="0">
                  <a:moveTo>
                    <a:pt x="183" y="1"/>
                  </a:moveTo>
                  <a:cubicBezTo>
                    <a:pt x="114" y="1"/>
                    <a:pt x="46" y="47"/>
                    <a:pt x="23" y="115"/>
                  </a:cubicBezTo>
                  <a:cubicBezTo>
                    <a:pt x="0" y="184"/>
                    <a:pt x="46" y="275"/>
                    <a:pt x="114" y="298"/>
                  </a:cubicBezTo>
                  <a:cubicBezTo>
                    <a:pt x="126" y="301"/>
                    <a:pt x="138" y="302"/>
                    <a:pt x="150" y="302"/>
                  </a:cubicBezTo>
                  <a:cubicBezTo>
                    <a:pt x="223" y="302"/>
                    <a:pt x="277" y="243"/>
                    <a:pt x="297" y="184"/>
                  </a:cubicBezTo>
                  <a:cubicBezTo>
                    <a:pt x="320" y="115"/>
                    <a:pt x="274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5655700" y="1408000"/>
              <a:ext cx="11425" cy="10200"/>
            </a:xfrm>
            <a:custGeom>
              <a:avLst/>
              <a:gdLst/>
              <a:ahLst/>
              <a:cxnLst/>
              <a:rect l="l" t="t" r="r" b="b"/>
              <a:pathLst>
                <a:path w="457" h="408" extrusionOk="0">
                  <a:moveTo>
                    <a:pt x="202" y="1"/>
                  </a:moveTo>
                  <a:cubicBezTo>
                    <a:pt x="116" y="1"/>
                    <a:pt x="41" y="62"/>
                    <a:pt x="23" y="152"/>
                  </a:cubicBezTo>
                  <a:cubicBezTo>
                    <a:pt x="0" y="266"/>
                    <a:pt x="69" y="380"/>
                    <a:pt x="183" y="403"/>
                  </a:cubicBezTo>
                  <a:cubicBezTo>
                    <a:pt x="195" y="406"/>
                    <a:pt x="207" y="408"/>
                    <a:pt x="220" y="408"/>
                  </a:cubicBezTo>
                  <a:cubicBezTo>
                    <a:pt x="303" y="408"/>
                    <a:pt x="391" y="346"/>
                    <a:pt x="411" y="266"/>
                  </a:cubicBezTo>
                  <a:cubicBezTo>
                    <a:pt x="457" y="152"/>
                    <a:pt x="388" y="38"/>
                    <a:pt x="274" y="15"/>
                  </a:cubicBezTo>
                  <a:cubicBezTo>
                    <a:pt x="250" y="5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5660825" y="1394525"/>
              <a:ext cx="9175" cy="8300"/>
            </a:xfrm>
            <a:custGeom>
              <a:avLst/>
              <a:gdLst/>
              <a:ahLst/>
              <a:cxnLst/>
              <a:rect l="l" t="t" r="r" b="b"/>
              <a:pathLst>
                <a:path w="367" h="332" extrusionOk="0">
                  <a:moveTo>
                    <a:pt x="182" y="1"/>
                  </a:moveTo>
                  <a:cubicBezTo>
                    <a:pt x="109" y="1"/>
                    <a:pt x="43" y="45"/>
                    <a:pt x="24" y="121"/>
                  </a:cubicBezTo>
                  <a:cubicBezTo>
                    <a:pt x="1" y="212"/>
                    <a:pt x="47" y="303"/>
                    <a:pt x="138" y="326"/>
                  </a:cubicBezTo>
                  <a:cubicBezTo>
                    <a:pt x="154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5673950" y="1387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1"/>
                  </a:moveTo>
                  <a:cubicBezTo>
                    <a:pt x="115" y="1"/>
                    <a:pt x="24" y="46"/>
                    <a:pt x="1" y="115"/>
                  </a:cubicBezTo>
                  <a:cubicBezTo>
                    <a:pt x="1" y="183"/>
                    <a:pt x="47" y="274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8" y="115"/>
                    <a:pt x="252" y="23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5683650" y="1376425"/>
              <a:ext cx="8025" cy="7425"/>
            </a:xfrm>
            <a:custGeom>
              <a:avLst/>
              <a:gdLst/>
              <a:ahLst/>
              <a:cxnLst/>
              <a:rect l="l" t="t" r="r" b="b"/>
              <a:pathLst>
                <a:path w="321" h="297" extrusionOk="0">
                  <a:moveTo>
                    <a:pt x="184" y="0"/>
                  </a:moveTo>
                  <a:cubicBezTo>
                    <a:pt x="115" y="0"/>
                    <a:pt x="24" y="46"/>
                    <a:pt x="24" y="114"/>
                  </a:cubicBezTo>
                  <a:cubicBezTo>
                    <a:pt x="1" y="183"/>
                    <a:pt x="47" y="274"/>
                    <a:pt x="115" y="297"/>
                  </a:cubicBezTo>
                  <a:cubicBezTo>
                    <a:pt x="184" y="297"/>
                    <a:pt x="275" y="251"/>
                    <a:pt x="298" y="183"/>
                  </a:cubicBezTo>
                  <a:cubicBezTo>
                    <a:pt x="320" y="114"/>
                    <a:pt x="275" y="23"/>
                    <a:pt x="18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5882250" y="1540025"/>
              <a:ext cx="5725" cy="5475"/>
            </a:xfrm>
            <a:custGeom>
              <a:avLst/>
              <a:gdLst/>
              <a:ahLst/>
              <a:cxnLst/>
              <a:rect l="l" t="t" r="r" b="b"/>
              <a:pathLst>
                <a:path w="229" h="219" extrusionOk="0">
                  <a:moveTo>
                    <a:pt x="110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189"/>
                    <a:pt x="91" y="212"/>
                  </a:cubicBezTo>
                  <a:cubicBezTo>
                    <a:pt x="100" y="217"/>
                    <a:pt x="109" y="218"/>
                    <a:pt x="118" y="218"/>
                  </a:cubicBezTo>
                  <a:cubicBezTo>
                    <a:pt x="160" y="218"/>
                    <a:pt x="206" y="181"/>
                    <a:pt x="206" y="144"/>
                  </a:cubicBezTo>
                  <a:cubicBezTo>
                    <a:pt x="228" y="75"/>
                    <a:pt x="206" y="30"/>
                    <a:pt x="137" y="7"/>
                  </a:cubicBezTo>
                  <a:cubicBezTo>
                    <a:pt x="129" y="3"/>
                    <a:pt x="120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6095650" y="988850"/>
              <a:ext cx="8600" cy="7700"/>
            </a:xfrm>
            <a:custGeom>
              <a:avLst/>
              <a:gdLst/>
              <a:ahLst/>
              <a:cxnLst/>
              <a:rect l="l" t="t" r="r" b="b"/>
              <a:pathLst>
                <a:path w="344" h="308" extrusionOk="0">
                  <a:moveTo>
                    <a:pt x="178" y="0"/>
                  </a:moveTo>
                  <a:cubicBezTo>
                    <a:pt x="114" y="0"/>
                    <a:pt x="43" y="60"/>
                    <a:pt x="24" y="119"/>
                  </a:cubicBezTo>
                  <a:cubicBezTo>
                    <a:pt x="1" y="210"/>
                    <a:pt x="46" y="301"/>
                    <a:pt x="138" y="301"/>
                  </a:cubicBezTo>
                  <a:cubicBezTo>
                    <a:pt x="154" y="305"/>
                    <a:pt x="169" y="307"/>
                    <a:pt x="184" y="307"/>
                  </a:cubicBezTo>
                  <a:cubicBezTo>
                    <a:pt x="252" y="307"/>
                    <a:pt x="302" y="266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6099075" y="1000800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47" y="0"/>
                  </a:moveTo>
                  <a:cubicBezTo>
                    <a:pt x="92" y="0"/>
                    <a:pt x="42" y="41"/>
                    <a:pt x="24" y="97"/>
                  </a:cubicBezTo>
                  <a:cubicBezTo>
                    <a:pt x="1" y="166"/>
                    <a:pt x="46" y="234"/>
                    <a:pt x="115" y="234"/>
                  </a:cubicBezTo>
                  <a:cubicBezTo>
                    <a:pt x="127" y="238"/>
                    <a:pt x="139" y="240"/>
                    <a:pt x="151" y="240"/>
                  </a:cubicBezTo>
                  <a:cubicBezTo>
                    <a:pt x="205" y="240"/>
                    <a:pt x="252" y="199"/>
                    <a:pt x="252" y="143"/>
                  </a:cubicBezTo>
                  <a:cubicBezTo>
                    <a:pt x="275" y="97"/>
                    <a:pt x="229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6043725" y="1023400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14" y="1"/>
                  </a:moveTo>
                  <a:cubicBezTo>
                    <a:pt x="138" y="1"/>
                    <a:pt x="59" y="62"/>
                    <a:pt x="23" y="152"/>
                  </a:cubicBezTo>
                  <a:cubicBezTo>
                    <a:pt x="1" y="266"/>
                    <a:pt x="69" y="380"/>
                    <a:pt x="183" y="403"/>
                  </a:cubicBezTo>
                  <a:cubicBezTo>
                    <a:pt x="198" y="406"/>
                    <a:pt x="213" y="407"/>
                    <a:pt x="228" y="407"/>
                  </a:cubicBezTo>
                  <a:cubicBezTo>
                    <a:pt x="326" y="407"/>
                    <a:pt x="415" y="345"/>
                    <a:pt x="434" y="266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5" y="5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6072825" y="1003800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38" y="0"/>
                  </a:moveTo>
                  <a:cubicBezTo>
                    <a:pt x="69" y="0"/>
                    <a:pt x="24" y="23"/>
                    <a:pt x="1" y="91"/>
                  </a:cubicBezTo>
                  <a:cubicBezTo>
                    <a:pt x="1" y="137"/>
                    <a:pt x="24" y="206"/>
                    <a:pt x="92" y="228"/>
                  </a:cubicBezTo>
                  <a:cubicBezTo>
                    <a:pt x="138" y="228"/>
                    <a:pt x="206" y="206"/>
                    <a:pt x="206" y="137"/>
                  </a:cubicBezTo>
                  <a:cubicBezTo>
                    <a:pt x="229" y="91"/>
                    <a:pt x="206" y="23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6714225" y="1160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5" y="0"/>
                  </a:moveTo>
                  <a:cubicBezTo>
                    <a:pt x="85" y="0"/>
                    <a:pt x="23" y="41"/>
                    <a:pt x="23" y="98"/>
                  </a:cubicBezTo>
                  <a:cubicBezTo>
                    <a:pt x="0" y="166"/>
                    <a:pt x="46" y="257"/>
                    <a:pt x="115" y="257"/>
                  </a:cubicBezTo>
                  <a:cubicBezTo>
                    <a:pt x="127" y="261"/>
                    <a:pt x="140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98"/>
                    <a:pt x="251" y="6"/>
                    <a:pt x="183" y="6"/>
                  </a:cubicBezTo>
                  <a:cubicBezTo>
                    <a:pt x="171" y="2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6736475" y="112802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1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5535875" y="183702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49" y="0"/>
                  </a:moveTo>
                  <a:cubicBezTo>
                    <a:pt x="101" y="0"/>
                    <a:pt x="56" y="38"/>
                    <a:pt x="23" y="87"/>
                  </a:cubicBezTo>
                  <a:cubicBezTo>
                    <a:pt x="0" y="156"/>
                    <a:pt x="23" y="224"/>
                    <a:pt x="91" y="270"/>
                  </a:cubicBezTo>
                  <a:cubicBezTo>
                    <a:pt x="109" y="276"/>
                    <a:pt x="127" y="278"/>
                    <a:pt x="146" y="278"/>
                  </a:cubicBezTo>
                  <a:cubicBezTo>
                    <a:pt x="201" y="278"/>
                    <a:pt x="257" y="253"/>
                    <a:pt x="274" y="201"/>
                  </a:cubicBezTo>
                  <a:cubicBezTo>
                    <a:pt x="320" y="133"/>
                    <a:pt x="274" y="42"/>
                    <a:pt x="206" y="19"/>
                  </a:cubicBezTo>
                  <a:cubicBezTo>
                    <a:pt x="186" y="6"/>
                    <a:pt x="167" y="0"/>
                    <a:pt x="14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5753275" y="180757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28" y="1"/>
                  </a:moveTo>
                  <a:cubicBezTo>
                    <a:pt x="160" y="1"/>
                    <a:pt x="93" y="47"/>
                    <a:pt x="46" y="124"/>
                  </a:cubicBezTo>
                  <a:cubicBezTo>
                    <a:pt x="1" y="215"/>
                    <a:pt x="46" y="352"/>
                    <a:pt x="160" y="398"/>
                  </a:cubicBezTo>
                  <a:cubicBezTo>
                    <a:pt x="185" y="410"/>
                    <a:pt x="211" y="416"/>
                    <a:pt x="237" y="416"/>
                  </a:cubicBezTo>
                  <a:cubicBezTo>
                    <a:pt x="310" y="416"/>
                    <a:pt x="384" y="374"/>
                    <a:pt x="434" y="307"/>
                  </a:cubicBezTo>
                  <a:cubicBezTo>
                    <a:pt x="480" y="193"/>
                    <a:pt x="434" y="78"/>
                    <a:pt x="320" y="33"/>
                  </a:cubicBezTo>
                  <a:cubicBezTo>
                    <a:pt x="291" y="11"/>
                    <a:pt x="259" y="1"/>
                    <a:pt x="2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5846850" y="19608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5" y="1"/>
                  </a:moveTo>
                  <a:cubicBezTo>
                    <a:pt x="125" y="1"/>
                    <a:pt x="57" y="38"/>
                    <a:pt x="24" y="87"/>
                  </a:cubicBezTo>
                  <a:cubicBezTo>
                    <a:pt x="1" y="179"/>
                    <a:pt x="24" y="293"/>
                    <a:pt x="115" y="338"/>
                  </a:cubicBezTo>
                  <a:cubicBezTo>
                    <a:pt x="137" y="344"/>
                    <a:pt x="158" y="347"/>
                    <a:pt x="179" y="347"/>
                  </a:cubicBezTo>
                  <a:cubicBezTo>
                    <a:pt x="247" y="347"/>
                    <a:pt x="308" y="317"/>
                    <a:pt x="343" y="247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6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5853150" y="1946600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23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5867400" y="195685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76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1" y="179"/>
                    <a:pt x="23" y="270"/>
                    <a:pt x="115" y="293"/>
                  </a:cubicBezTo>
                  <a:cubicBezTo>
                    <a:pt x="138" y="308"/>
                    <a:pt x="163" y="316"/>
                    <a:pt x="188" y="316"/>
                  </a:cubicBezTo>
                  <a:cubicBezTo>
                    <a:pt x="239" y="316"/>
                    <a:pt x="290" y="285"/>
                    <a:pt x="320" y="225"/>
                  </a:cubicBezTo>
                  <a:cubicBezTo>
                    <a:pt x="366" y="156"/>
                    <a:pt x="320" y="65"/>
                    <a:pt x="252" y="19"/>
                  </a:cubicBezTo>
                  <a:cubicBezTo>
                    <a:pt x="226" y="6"/>
                    <a:pt x="201" y="1"/>
                    <a:pt x="17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6384975" y="191692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9" y="0"/>
                  </a:moveTo>
                  <a:cubicBezTo>
                    <a:pt x="135" y="0"/>
                    <a:pt x="79" y="38"/>
                    <a:pt x="46" y="87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6" y="343"/>
                    <a:pt x="159" y="346"/>
                    <a:pt x="181" y="346"/>
                  </a:cubicBezTo>
                  <a:cubicBezTo>
                    <a:pt x="254" y="346"/>
                    <a:pt x="325" y="316"/>
                    <a:pt x="343" y="247"/>
                  </a:cubicBezTo>
                  <a:cubicBezTo>
                    <a:pt x="388" y="155"/>
                    <a:pt x="365" y="64"/>
                    <a:pt x="274" y="18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5665975" y="1677500"/>
              <a:ext cx="7450" cy="6150"/>
            </a:xfrm>
            <a:custGeom>
              <a:avLst/>
              <a:gdLst/>
              <a:ahLst/>
              <a:cxnLst/>
              <a:rect l="l" t="t" r="r" b="b"/>
              <a:pathLst>
                <a:path w="298" h="246" extrusionOk="0">
                  <a:moveTo>
                    <a:pt x="155" y="0"/>
                  </a:moveTo>
                  <a:cubicBezTo>
                    <a:pt x="106" y="0"/>
                    <a:pt x="63" y="26"/>
                    <a:pt x="46" y="77"/>
                  </a:cubicBezTo>
                  <a:cubicBezTo>
                    <a:pt x="0" y="123"/>
                    <a:pt x="23" y="191"/>
                    <a:pt x="92" y="237"/>
                  </a:cubicBezTo>
                  <a:cubicBezTo>
                    <a:pt x="109" y="243"/>
                    <a:pt x="126" y="246"/>
                    <a:pt x="142" y="246"/>
                  </a:cubicBezTo>
                  <a:cubicBezTo>
                    <a:pt x="191" y="246"/>
                    <a:pt x="234" y="220"/>
                    <a:pt x="251" y="169"/>
                  </a:cubicBezTo>
                  <a:cubicBezTo>
                    <a:pt x="297" y="123"/>
                    <a:pt x="251" y="32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5416600" y="179195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68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1" y="156"/>
                    <a:pt x="23" y="224"/>
                    <a:pt x="92" y="270"/>
                  </a:cubicBezTo>
                  <a:cubicBezTo>
                    <a:pt x="109" y="275"/>
                    <a:pt x="128" y="278"/>
                    <a:pt x="146" y="278"/>
                  </a:cubicBezTo>
                  <a:cubicBezTo>
                    <a:pt x="202" y="278"/>
                    <a:pt x="257" y="253"/>
                    <a:pt x="275" y="201"/>
                  </a:cubicBezTo>
                  <a:cubicBezTo>
                    <a:pt x="320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5527300" y="16230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0"/>
                  </a:moveTo>
                  <a:cubicBezTo>
                    <a:pt x="162" y="0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8" y="396"/>
                    <a:pt x="199" y="401"/>
                    <a:pt x="228" y="401"/>
                  </a:cubicBezTo>
                  <a:cubicBezTo>
                    <a:pt x="308" y="401"/>
                    <a:pt x="378" y="359"/>
                    <a:pt x="412" y="292"/>
                  </a:cubicBezTo>
                  <a:cubicBezTo>
                    <a:pt x="457" y="178"/>
                    <a:pt x="412" y="64"/>
                    <a:pt x="320" y="18"/>
                  </a:cubicBezTo>
                  <a:cubicBezTo>
                    <a:pt x="296" y="6"/>
                    <a:pt x="268" y="0"/>
                    <a:pt x="24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5461675" y="1860425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178"/>
                    <a:pt x="47" y="293"/>
                    <a:pt x="138" y="338"/>
                  </a:cubicBezTo>
                  <a:cubicBezTo>
                    <a:pt x="162" y="350"/>
                    <a:pt x="188" y="356"/>
                    <a:pt x="214" y="356"/>
                  </a:cubicBezTo>
                  <a:cubicBezTo>
                    <a:pt x="284" y="356"/>
                    <a:pt x="349" y="314"/>
                    <a:pt x="366" y="247"/>
                  </a:cubicBezTo>
                  <a:cubicBezTo>
                    <a:pt x="412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5465675" y="18130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46" y="338"/>
                    <a:pt x="138" y="383"/>
                  </a:cubicBezTo>
                  <a:cubicBezTo>
                    <a:pt x="162" y="396"/>
                    <a:pt x="190" y="401"/>
                    <a:pt x="218" y="401"/>
                  </a:cubicBezTo>
                  <a:cubicBezTo>
                    <a:pt x="296" y="401"/>
                    <a:pt x="378" y="359"/>
                    <a:pt x="411" y="292"/>
                  </a:cubicBezTo>
                  <a:cubicBezTo>
                    <a:pt x="457" y="178"/>
                    <a:pt x="411" y="64"/>
                    <a:pt x="320" y="18"/>
                  </a:cubicBezTo>
                  <a:cubicBezTo>
                    <a:pt x="290" y="6"/>
                    <a:pt x="259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5555275" y="17558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2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8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1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51" y="24"/>
                  </a:cubicBezTo>
                  <a:cubicBezTo>
                    <a:pt x="228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5503900" y="16395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86" y="1"/>
                  </a:moveTo>
                  <a:cubicBezTo>
                    <a:pt x="125" y="1"/>
                    <a:pt x="57" y="38"/>
                    <a:pt x="24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38" y="331"/>
                    <a:pt x="166" y="339"/>
                    <a:pt x="195" y="339"/>
                  </a:cubicBezTo>
                  <a:cubicBezTo>
                    <a:pt x="25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52" y="19"/>
                  </a:cubicBezTo>
                  <a:cubicBezTo>
                    <a:pt x="233" y="7"/>
                    <a:pt x="210" y="1"/>
                    <a:pt x="18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5700775" y="1631850"/>
              <a:ext cx="7450" cy="6525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55" y="0"/>
                  </a:moveTo>
                  <a:cubicBezTo>
                    <a:pt x="105" y="0"/>
                    <a:pt x="58" y="26"/>
                    <a:pt x="23" y="77"/>
                  </a:cubicBezTo>
                  <a:cubicBezTo>
                    <a:pt x="1" y="146"/>
                    <a:pt x="23" y="214"/>
                    <a:pt x="92" y="237"/>
                  </a:cubicBezTo>
                  <a:cubicBezTo>
                    <a:pt x="116" y="253"/>
                    <a:pt x="140" y="261"/>
                    <a:pt x="163" y="261"/>
                  </a:cubicBezTo>
                  <a:cubicBezTo>
                    <a:pt x="203" y="261"/>
                    <a:pt x="237" y="236"/>
                    <a:pt x="252" y="191"/>
                  </a:cubicBezTo>
                  <a:cubicBezTo>
                    <a:pt x="297" y="123"/>
                    <a:pt x="275" y="54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5455400" y="169827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07" y="0"/>
                  </a:moveTo>
                  <a:cubicBezTo>
                    <a:pt x="141" y="0"/>
                    <a:pt x="78" y="36"/>
                    <a:pt x="46" y="114"/>
                  </a:cubicBezTo>
                  <a:cubicBezTo>
                    <a:pt x="1" y="205"/>
                    <a:pt x="46" y="319"/>
                    <a:pt x="138" y="365"/>
                  </a:cubicBezTo>
                  <a:cubicBezTo>
                    <a:pt x="162" y="377"/>
                    <a:pt x="188" y="383"/>
                    <a:pt x="214" y="383"/>
                  </a:cubicBezTo>
                  <a:cubicBezTo>
                    <a:pt x="285" y="383"/>
                    <a:pt x="355" y="340"/>
                    <a:pt x="389" y="273"/>
                  </a:cubicBezTo>
                  <a:cubicBezTo>
                    <a:pt x="434" y="182"/>
                    <a:pt x="412" y="68"/>
                    <a:pt x="298" y="22"/>
                  </a:cubicBezTo>
                  <a:cubicBezTo>
                    <a:pt x="269" y="8"/>
                    <a:pt x="237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5660275" y="1668550"/>
              <a:ext cx="8000" cy="7125"/>
            </a:xfrm>
            <a:custGeom>
              <a:avLst/>
              <a:gdLst/>
              <a:ahLst/>
              <a:cxnLst/>
              <a:rect l="l" t="t" r="r" b="b"/>
              <a:pathLst>
                <a:path w="320" h="285" extrusionOk="0">
                  <a:moveTo>
                    <a:pt x="150" y="1"/>
                  </a:moveTo>
                  <a:cubicBezTo>
                    <a:pt x="101" y="1"/>
                    <a:pt x="52" y="26"/>
                    <a:pt x="23" y="70"/>
                  </a:cubicBezTo>
                  <a:cubicBezTo>
                    <a:pt x="0" y="161"/>
                    <a:pt x="23" y="230"/>
                    <a:pt x="91" y="275"/>
                  </a:cubicBezTo>
                  <a:cubicBezTo>
                    <a:pt x="108" y="281"/>
                    <a:pt x="127" y="284"/>
                    <a:pt x="146" y="284"/>
                  </a:cubicBezTo>
                  <a:cubicBezTo>
                    <a:pt x="203" y="284"/>
                    <a:pt x="263" y="258"/>
                    <a:pt x="297" y="207"/>
                  </a:cubicBezTo>
                  <a:cubicBezTo>
                    <a:pt x="320" y="139"/>
                    <a:pt x="297" y="47"/>
                    <a:pt x="228" y="24"/>
                  </a:cubicBezTo>
                  <a:cubicBezTo>
                    <a:pt x="204" y="8"/>
                    <a:pt x="177" y="1"/>
                    <a:pt x="15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6747325" y="1892825"/>
              <a:ext cx="10850" cy="9175"/>
            </a:xfrm>
            <a:custGeom>
              <a:avLst/>
              <a:gdLst/>
              <a:ahLst/>
              <a:cxnLst/>
              <a:rect l="l" t="t" r="r" b="b"/>
              <a:pathLst>
                <a:path w="434" h="367" extrusionOk="0">
                  <a:moveTo>
                    <a:pt x="201" y="1"/>
                  </a:moveTo>
                  <a:cubicBezTo>
                    <a:pt x="137" y="1"/>
                    <a:pt x="76" y="31"/>
                    <a:pt x="46" y="92"/>
                  </a:cubicBezTo>
                  <a:cubicBezTo>
                    <a:pt x="0" y="184"/>
                    <a:pt x="23" y="298"/>
                    <a:pt x="137" y="343"/>
                  </a:cubicBezTo>
                  <a:cubicBezTo>
                    <a:pt x="168" y="358"/>
                    <a:pt x="201" y="366"/>
                    <a:pt x="233" y="366"/>
                  </a:cubicBezTo>
                  <a:cubicBezTo>
                    <a:pt x="297" y="366"/>
                    <a:pt x="358" y="336"/>
                    <a:pt x="388" y="275"/>
                  </a:cubicBezTo>
                  <a:cubicBezTo>
                    <a:pt x="434" y="161"/>
                    <a:pt x="388" y="69"/>
                    <a:pt x="297" y="24"/>
                  </a:cubicBezTo>
                  <a:cubicBezTo>
                    <a:pt x="267" y="9"/>
                    <a:pt x="234" y="1"/>
                    <a:pt x="2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5404050" y="1840450"/>
              <a:ext cx="12000" cy="10175"/>
            </a:xfrm>
            <a:custGeom>
              <a:avLst/>
              <a:gdLst/>
              <a:ahLst/>
              <a:cxnLst/>
              <a:rect l="l" t="t" r="r" b="b"/>
              <a:pathLst>
                <a:path w="480" h="407" extrusionOk="0">
                  <a:moveTo>
                    <a:pt x="252" y="1"/>
                  </a:moveTo>
                  <a:cubicBezTo>
                    <a:pt x="171" y="1"/>
                    <a:pt x="96" y="43"/>
                    <a:pt x="46" y="110"/>
                  </a:cubicBezTo>
                  <a:cubicBezTo>
                    <a:pt x="0" y="224"/>
                    <a:pt x="46" y="338"/>
                    <a:pt x="160" y="384"/>
                  </a:cubicBezTo>
                  <a:cubicBezTo>
                    <a:pt x="189" y="398"/>
                    <a:pt x="223" y="406"/>
                    <a:pt x="256" y="406"/>
                  </a:cubicBezTo>
                  <a:cubicBezTo>
                    <a:pt x="329" y="406"/>
                    <a:pt x="403" y="371"/>
                    <a:pt x="434" y="293"/>
                  </a:cubicBezTo>
                  <a:cubicBezTo>
                    <a:pt x="480" y="201"/>
                    <a:pt x="434" y="64"/>
                    <a:pt x="343" y="19"/>
                  </a:cubicBezTo>
                  <a:cubicBezTo>
                    <a:pt x="312" y="7"/>
                    <a:pt x="282" y="1"/>
                    <a:pt x="2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5437725" y="1862025"/>
              <a:ext cx="8000" cy="5725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127" y="0"/>
                  </a:moveTo>
                  <a:cubicBezTo>
                    <a:pt x="71" y="0"/>
                    <a:pt x="15" y="31"/>
                    <a:pt x="0" y="92"/>
                  </a:cubicBezTo>
                  <a:lnTo>
                    <a:pt x="297" y="229"/>
                  </a:lnTo>
                  <a:cubicBezTo>
                    <a:pt x="320" y="160"/>
                    <a:pt x="297" y="46"/>
                    <a:pt x="206" y="23"/>
                  </a:cubicBezTo>
                  <a:cubicBezTo>
                    <a:pt x="183" y="8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5393200" y="1309200"/>
              <a:ext cx="10300" cy="9250"/>
            </a:xfrm>
            <a:custGeom>
              <a:avLst/>
              <a:gdLst/>
              <a:ahLst/>
              <a:cxnLst/>
              <a:rect l="l" t="t" r="r" b="b"/>
              <a:pathLst>
                <a:path w="412" h="370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59" y="366"/>
                    <a:pt x="181" y="369"/>
                    <a:pt x="202" y="369"/>
                  </a:cubicBezTo>
                  <a:cubicBezTo>
                    <a:pt x="270" y="369"/>
                    <a:pt x="331" y="339"/>
                    <a:pt x="366" y="270"/>
                  </a:cubicBezTo>
                  <a:cubicBezTo>
                    <a:pt x="412" y="178"/>
                    <a:pt x="389" y="64"/>
                    <a:pt x="298" y="18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5412600" y="1296075"/>
              <a:ext cx="10875" cy="9250"/>
            </a:xfrm>
            <a:custGeom>
              <a:avLst/>
              <a:gdLst/>
              <a:ahLst/>
              <a:cxnLst/>
              <a:rect l="l" t="t" r="r" b="b"/>
              <a:pathLst>
                <a:path w="435" h="370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59" y="366"/>
                    <a:pt x="182" y="369"/>
                    <a:pt x="205" y="369"/>
                  </a:cubicBezTo>
                  <a:cubicBezTo>
                    <a:pt x="279" y="369"/>
                    <a:pt x="354" y="339"/>
                    <a:pt x="389" y="270"/>
                  </a:cubicBezTo>
                  <a:cubicBezTo>
                    <a:pt x="435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5279075" y="14230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0"/>
                  </a:moveTo>
                  <a:cubicBezTo>
                    <a:pt x="118" y="0"/>
                    <a:pt x="58" y="26"/>
                    <a:pt x="24" y="77"/>
                  </a:cubicBezTo>
                  <a:cubicBezTo>
                    <a:pt x="1" y="168"/>
                    <a:pt x="24" y="260"/>
                    <a:pt x="92" y="283"/>
                  </a:cubicBezTo>
                  <a:cubicBezTo>
                    <a:pt x="122" y="298"/>
                    <a:pt x="153" y="305"/>
                    <a:pt x="181" y="305"/>
                  </a:cubicBezTo>
                  <a:cubicBezTo>
                    <a:pt x="237" y="305"/>
                    <a:pt x="282" y="275"/>
                    <a:pt x="297" y="214"/>
                  </a:cubicBezTo>
                  <a:cubicBezTo>
                    <a:pt x="343" y="146"/>
                    <a:pt x="297" y="54"/>
                    <a:pt x="229" y="9"/>
                  </a:cubicBezTo>
                  <a:cubicBezTo>
                    <a:pt x="212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5434300" y="12404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40" y="0"/>
                    <a:pt x="80" y="26"/>
                    <a:pt x="46" y="77"/>
                  </a:cubicBezTo>
                  <a:cubicBezTo>
                    <a:pt x="0" y="168"/>
                    <a:pt x="46" y="260"/>
                    <a:pt x="114" y="305"/>
                  </a:cubicBezTo>
                  <a:cubicBezTo>
                    <a:pt x="131" y="311"/>
                    <a:pt x="149" y="314"/>
                    <a:pt x="169" y="314"/>
                  </a:cubicBezTo>
                  <a:cubicBezTo>
                    <a:pt x="232" y="314"/>
                    <a:pt x="302" y="284"/>
                    <a:pt x="320" y="214"/>
                  </a:cubicBezTo>
                  <a:cubicBezTo>
                    <a:pt x="365" y="146"/>
                    <a:pt x="320" y="54"/>
                    <a:pt x="251" y="9"/>
                  </a:cubicBezTo>
                  <a:cubicBezTo>
                    <a:pt x="234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5283075" y="16744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9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74" y="398"/>
                    <a:pt x="210" y="406"/>
                    <a:pt x="244" y="406"/>
                  </a:cubicBezTo>
                  <a:cubicBezTo>
                    <a:pt x="317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96" y="6"/>
                    <a:pt x="268" y="1"/>
                    <a:pt x="23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5496500" y="14918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7" y="1"/>
                    <a:pt x="79" y="43"/>
                    <a:pt x="46" y="110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5" y="247"/>
                  </a:cubicBezTo>
                  <a:cubicBezTo>
                    <a:pt x="411" y="156"/>
                    <a:pt x="365" y="64"/>
                    <a:pt x="274" y="19"/>
                  </a:cubicBezTo>
                  <a:cubicBezTo>
                    <a:pt x="250" y="6"/>
                    <a:pt x="225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5640875" y="1408500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5762400" y="13448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35" y="0"/>
                    <a:pt x="64" y="30"/>
                    <a:pt x="46" y="100"/>
                  </a:cubicBezTo>
                  <a:cubicBezTo>
                    <a:pt x="1" y="168"/>
                    <a:pt x="24" y="283"/>
                    <a:pt x="115" y="305"/>
                  </a:cubicBezTo>
                  <a:cubicBezTo>
                    <a:pt x="140" y="318"/>
                    <a:pt x="166" y="324"/>
                    <a:pt x="190" y="324"/>
                  </a:cubicBezTo>
                  <a:cubicBezTo>
                    <a:pt x="254" y="324"/>
                    <a:pt x="310" y="286"/>
                    <a:pt x="343" y="237"/>
                  </a:cubicBezTo>
                  <a:cubicBezTo>
                    <a:pt x="366" y="146"/>
                    <a:pt x="343" y="54"/>
                    <a:pt x="252" y="9"/>
                  </a:cubicBezTo>
                  <a:cubicBezTo>
                    <a:pt x="236" y="3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5733875" y="13577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66" y="398"/>
                    <a:pt x="200" y="406"/>
                    <a:pt x="234" y="406"/>
                  </a:cubicBezTo>
                  <a:cubicBezTo>
                    <a:pt x="306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89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5775525" y="1357000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29" y="0"/>
                  </a:moveTo>
                  <a:cubicBezTo>
                    <a:pt x="95" y="0"/>
                    <a:pt x="61" y="25"/>
                    <a:pt x="46" y="69"/>
                  </a:cubicBezTo>
                  <a:cubicBezTo>
                    <a:pt x="1" y="115"/>
                    <a:pt x="24" y="184"/>
                    <a:pt x="92" y="229"/>
                  </a:cubicBezTo>
                  <a:cubicBezTo>
                    <a:pt x="103" y="235"/>
                    <a:pt x="116" y="238"/>
                    <a:pt x="130" y="238"/>
                  </a:cubicBezTo>
                  <a:cubicBezTo>
                    <a:pt x="171" y="238"/>
                    <a:pt x="218" y="212"/>
                    <a:pt x="252" y="161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8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5747000" y="1368775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1" y="146"/>
                    <a:pt x="46" y="238"/>
                    <a:pt x="115" y="260"/>
                  </a:cubicBezTo>
                  <a:cubicBezTo>
                    <a:pt x="134" y="273"/>
                    <a:pt x="153" y="279"/>
                    <a:pt x="172" y="279"/>
                  </a:cubicBezTo>
                  <a:cubicBezTo>
                    <a:pt x="220" y="279"/>
                    <a:pt x="264" y="241"/>
                    <a:pt x="297" y="192"/>
                  </a:cubicBezTo>
                  <a:cubicBezTo>
                    <a:pt x="320" y="123"/>
                    <a:pt x="297" y="55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5304750" y="1697675"/>
              <a:ext cx="10300" cy="9025"/>
            </a:xfrm>
            <a:custGeom>
              <a:avLst/>
              <a:gdLst/>
              <a:ahLst/>
              <a:cxnLst/>
              <a:rect l="l" t="t" r="r" b="b"/>
              <a:pathLst>
                <a:path w="412" h="361" extrusionOk="0">
                  <a:moveTo>
                    <a:pt x="180" y="1"/>
                  </a:moveTo>
                  <a:cubicBezTo>
                    <a:pt x="118" y="1"/>
                    <a:pt x="62" y="31"/>
                    <a:pt x="47" y="92"/>
                  </a:cubicBezTo>
                  <a:cubicBezTo>
                    <a:pt x="1" y="183"/>
                    <a:pt x="24" y="297"/>
                    <a:pt x="115" y="343"/>
                  </a:cubicBezTo>
                  <a:cubicBezTo>
                    <a:pt x="139" y="355"/>
                    <a:pt x="166" y="361"/>
                    <a:pt x="192" y="361"/>
                  </a:cubicBezTo>
                  <a:cubicBezTo>
                    <a:pt x="263" y="361"/>
                    <a:pt x="333" y="319"/>
                    <a:pt x="366" y="252"/>
                  </a:cubicBezTo>
                  <a:cubicBezTo>
                    <a:pt x="412" y="160"/>
                    <a:pt x="366" y="69"/>
                    <a:pt x="275" y="23"/>
                  </a:cubicBezTo>
                  <a:cubicBezTo>
                    <a:pt x="244" y="8"/>
                    <a:pt x="211" y="1"/>
                    <a:pt x="18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5763550" y="1498550"/>
              <a:ext cx="11425" cy="9950"/>
            </a:xfrm>
            <a:custGeom>
              <a:avLst/>
              <a:gdLst/>
              <a:ahLst/>
              <a:cxnLst/>
              <a:rect l="l" t="t" r="r" b="b"/>
              <a:pathLst>
                <a:path w="457" h="398" extrusionOk="0">
                  <a:moveTo>
                    <a:pt x="214" y="0"/>
                  </a:moveTo>
                  <a:cubicBezTo>
                    <a:pt x="140" y="0"/>
                    <a:pt x="77" y="36"/>
                    <a:pt x="46" y="114"/>
                  </a:cubicBezTo>
                  <a:cubicBezTo>
                    <a:pt x="0" y="205"/>
                    <a:pt x="46" y="319"/>
                    <a:pt x="137" y="365"/>
                  </a:cubicBezTo>
                  <a:cubicBezTo>
                    <a:pt x="167" y="387"/>
                    <a:pt x="201" y="397"/>
                    <a:pt x="235" y="397"/>
                  </a:cubicBezTo>
                  <a:cubicBezTo>
                    <a:pt x="307" y="397"/>
                    <a:pt x="380" y="351"/>
                    <a:pt x="411" y="274"/>
                  </a:cubicBezTo>
                  <a:cubicBezTo>
                    <a:pt x="457" y="182"/>
                    <a:pt x="411" y="68"/>
                    <a:pt x="320" y="22"/>
                  </a:cubicBezTo>
                  <a:cubicBezTo>
                    <a:pt x="284" y="8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5637450" y="1448650"/>
              <a:ext cx="5725" cy="5050"/>
            </a:xfrm>
            <a:custGeom>
              <a:avLst/>
              <a:gdLst/>
              <a:ahLst/>
              <a:cxnLst/>
              <a:rect l="l" t="t" r="r" b="b"/>
              <a:pathLst>
                <a:path w="229" h="202" extrusionOk="0">
                  <a:moveTo>
                    <a:pt x="120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70"/>
                    <a:pt x="69" y="192"/>
                  </a:cubicBezTo>
                  <a:cubicBezTo>
                    <a:pt x="81" y="199"/>
                    <a:pt x="95" y="201"/>
                    <a:pt x="109" y="201"/>
                  </a:cubicBezTo>
                  <a:cubicBezTo>
                    <a:pt x="148" y="201"/>
                    <a:pt x="189" y="180"/>
                    <a:pt x="205" y="147"/>
                  </a:cubicBezTo>
                  <a:cubicBezTo>
                    <a:pt x="228" y="101"/>
                    <a:pt x="205" y="33"/>
                    <a:pt x="160" y="10"/>
                  </a:cubicBezTo>
                  <a:cubicBezTo>
                    <a:pt x="148" y="4"/>
                    <a:pt x="134" y="1"/>
                    <a:pt x="1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5318450" y="1533125"/>
              <a:ext cx="8600" cy="7850"/>
            </a:xfrm>
            <a:custGeom>
              <a:avLst/>
              <a:gdLst/>
              <a:ahLst/>
              <a:cxnLst/>
              <a:rect l="l" t="t" r="r" b="b"/>
              <a:pathLst>
                <a:path w="344" h="314" extrusionOk="0">
                  <a:moveTo>
                    <a:pt x="188" y="1"/>
                  </a:moveTo>
                  <a:cubicBezTo>
                    <a:pt x="120" y="1"/>
                    <a:pt x="58" y="31"/>
                    <a:pt x="24" y="100"/>
                  </a:cubicBezTo>
                  <a:cubicBezTo>
                    <a:pt x="1" y="169"/>
                    <a:pt x="24" y="260"/>
                    <a:pt x="115" y="306"/>
                  </a:cubicBezTo>
                  <a:cubicBezTo>
                    <a:pt x="131" y="311"/>
                    <a:pt x="148" y="314"/>
                    <a:pt x="166" y="314"/>
                  </a:cubicBezTo>
                  <a:cubicBezTo>
                    <a:pt x="224" y="314"/>
                    <a:pt x="285" y="284"/>
                    <a:pt x="320" y="214"/>
                  </a:cubicBezTo>
                  <a:cubicBezTo>
                    <a:pt x="343" y="146"/>
                    <a:pt x="320" y="55"/>
                    <a:pt x="252" y="9"/>
                  </a:cubicBezTo>
                  <a:cubicBezTo>
                    <a:pt x="230" y="4"/>
                    <a:pt x="209" y="1"/>
                    <a:pt x="1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5992950" y="1251800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83"/>
                  </a:cubicBezTo>
                  <a:cubicBezTo>
                    <a:pt x="133" y="296"/>
                    <a:pt x="154" y="301"/>
                    <a:pt x="176" y="301"/>
                  </a:cubicBezTo>
                  <a:cubicBezTo>
                    <a:pt x="230" y="301"/>
                    <a:pt x="287" y="264"/>
                    <a:pt x="320" y="215"/>
                  </a:cubicBezTo>
                  <a:cubicBezTo>
                    <a:pt x="343" y="146"/>
                    <a:pt x="320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5697350" y="1384525"/>
              <a:ext cx="10300" cy="8900"/>
            </a:xfrm>
            <a:custGeom>
              <a:avLst/>
              <a:gdLst/>
              <a:ahLst/>
              <a:cxnLst/>
              <a:rect l="l" t="t" r="r" b="b"/>
              <a:pathLst>
                <a:path w="412" h="356" extrusionOk="0">
                  <a:moveTo>
                    <a:pt x="202" y="1"/>
                  </a:moveTo>
                  <a:cubicBezTo>
                    <a:pt x="138" y="1"/>
                    <a:pt x="80" y="43"/>
                    <a:pt x="46" y="110"/>
                  </a:cubicBezTo>
                  <a:cubicBezTo>
                    <a:pt x="1" y="178"/>
                    <a:pt x="46" y="292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6" y="247"/>
                  </a:cubicBezTo>
                  <a:cubicBezTo>
                    <a:pt x="412" y="178"/>
                    <a:pt x="366" y="64"/>
                    <a:pt x="275" y="18"/>
                  </a:cubicBezTo>
                  <a:cubicBezTo>
                    <a:pt x="250" y="6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5722475" y="1373550"/>
              <a:ext cx="8575" cy="7450"/>
            </a:xfrm>
            <a:custGeom>
              <a:avLst/>
              <a:gdLst/>
              <a:ahLst/>
              <a:cxnLst/>
              <a:rect l="l" t="t" r="r" b="b"/>
              <a:pathLst>
                <a:path w="343" h="298" extrusionOk="0">
                  <a:moveTo>
                    <a:pt x="178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1"/>
                    <a:pt x="46" y="252"/>
                    <a:pt x="114" y="275"/>
                  </a:cubicBezTo>
                  <a:cubicBezTo>
                    <a:pt x="137" y="290"/>
                    <a:pt x="162" y="298"/>
                    <a:pt x="188" y="298"/>
                  </a:cubicBezTo>
                  <a:cubicBezTo>
                    <a:pt x="238" y="298"/>
                    <a:pt x="289" y="267"/>
                    <a:pt x="320" y="206"/>
                  </a:cubicBezTo>
                  <a:cubicBezTo>
                    <a:pt x="342" y="138"/>
                    <a:pt x="320" y="47"/>
                    <a:pt x="251" y="24"/>
                  </a:cubicBezTo>
                  <a:cubicBezTo>
                    <a:pt x="228" y="9"/>
                    <a:pt x="203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5906200" y="1296625"/>
              <a:ext cx="9725" cy="8375"/>
            </a:xfrm>
            <a:custGeom>
              <a:avLst/>
              <a:gdLst/>
              <a:ahLst/>
              <a:cxnLst/>
              <a:rect l="l" t="t" r="r" b="b"/>
              <a:pathLst>
                <a:path w="389" h="335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1" y="179"/>
                    <a:pt x="46" y="270"/>
                    <a:pt x="115" y="316"/>
                  </a:cubicBezTo>
                  <a:cubicBezTo>
                    <a:pt x="140" y="329"/>
                    <a:pt x="166" y="334"/>
                    <a:pt x="190" y="334"/>
                  </a:cubicBezTo>
                  <a:cubicBezTo>
                    <a:pt x="254" y="334"/>
                    <a:pt x="310" y="297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4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5542150" y="1355875"/>
              <a:ext cx="10300" cy="9050"/>
            </a:xfrm>
            <a:custGeom>
              <a:avLst/>
              <a:gdLst/>
              <a:ahLst/>
              <a:cxnLst/>
              <a:rect l="l" t="t" r="r" b="b"/>
              <a:pathLst>
                <a:path w="412" h="362" extrusionOk="0">
                  <a:moveTo>
                    <a:pt x="179" y="0"/>
                  </a:moveTo>
                  <a:cubicBezTo>
                    <a:pt x="117" y="0"/>
                    <a:pt x="61" y="31"/>
                    <a:pt x="46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40" y="355"/>
                    <a:pt x="167" y="361"/>
                    <a:pt x="194" y="361"/>
                  </a:cubicBezTo>
                  <a:cubicBezTo>
                    <a:pt x="264" y="361"/>
                    <a:pt x="333" y="324"/>
                    <a:pt x="365" y="274"/>
                  </a:cubicBezTo>
                  <a:cubicBezTo>
                    <a:pt x="411" y="183"/>
                    <a:pt x="365" y="69"/>
                    <a:pt x="274" y="23"/>
                  </a:cubicBezTo>
                  <a:cubicBezTo>
                    <a:pt x="244" y="8"/>
                    <a:pt x="211" y="0"/>
                    <a:pt x="17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6186950" y="1940200"/>
              <a:ext cx="9175" cy="7900"/>
            </a:xfrm>
            <a:custGeom>
              <a:avLst/>
              <a:gdLst/>
              <a:ahLst/>
              <a:cxnLst/>
              <a:rect l="l" t="t" r="r" b="b"/>
              <a:pathLst>
                <a:path w="367" h="316" extrusionOk="0">
                  <a:moveTo>
                    <a:pt x="178" y="0"/>
                  </a:moveTo>
                  <a:cubicBezTo>
                    <a:pt x="128" y="0"/>
                    <a:pt x="77" y="31"/>
                    <a:pt x="46" y="92"/>
                  </a:cubicBezTo>
                  <a:cubicBezTo>
                    <a:pt x="1" y="160"/>
                    <a:pt x="46" y="251"/>
                    <a:pt x="115" y="297"/>
                  </a:cubicBezTo>
                  <a:cubicBezTo>
                    <a:pt x="140" y="310"/>
                    <a:pt x="166" y="316"/>
                    <a:pt x="190" y="316"/>
                  </a:cubicBezTo>
                  <a:cubicBezTo>
                    <a:pt x="252" y="316"/>
                    <a:pt x="304" y="278"/>
                    <a:pt x="320" y="229"/>
                  </a:cubicBezTo>
                  <a:cubicBezTo>
                    <a:pt x="366" y="137"/>
                    <a:pt x="343" y="46"/>
                    <a:pt x="252" y="23"/>
                  </a:cubicBezTo>
                  <a:cubicBezTo>
                    <a:pt x="229" y="8"/>
                    <a:pt x="204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6139600" y="18159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17" y="1"/>
                  </a:moveTo>
                  <a:cubicBezTo>
                    <a:pt x="147" y="1"/>
                    <a:pt x="79" y="38"/>
                    <a:pt x="46" y="88"/>
                  </a:cubicBezTo>
                  <a:cubicBezTo>
                    <a:pt x="0" y="179"/>
                    <a:pt x="46" y="293"/>
                    <a:pt x="137" y="339"/>
                  </a:cubicBezTo>
                  <a:cubicBezTo>
                    <a:pt x="162" y="351"/>
                    <a:pt x="188" y="357"/>
                    <a:pt x="213" y="357"/>
                  </a:cubicBezTo>
                  <a:cubicBezTo>
                    <a:pt x="283" y="357"/>
                    <a:pt x="349" y="314"/>
                    <a:pt x="366" y="248"/>
                  </a:cubicBezTo>
                  <a:cubicBezTo>
                    <a:pt x="411" y="156"/>
                    <a:pt x="388" y="65"/>
                    <a:pt x="297" y="19"/>
                  </a:cubicBezTo>
                  <a:cubicBezTo>
                    <a:pt x="272" y="7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5478225" y="1580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8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5" y="101"/>
                    <a:pt x="252" y="32"/>
                    <a:pt x="183" y="9"/>
                  </a:cubicBezTo>
                  <a:cubicBezTo>
                    <a:pt x="165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5567825" y="1510500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4"/>
                    <a:pt x="23" y="298"/>
                    <a:pt x="114" y="321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74" y="24"/>
                  </a:cubicBezTo>
                  <a:cubicBezTo>
                    <a:pt x="244" y="9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5613475" y="1620175"/>
              <a:ext cx="8000" cy="7225"/>
            </a:xfrm>
            <a:custGeom>
              <a:avLst/>
              <a:gdLst/>
              <a:ahLst/>
              <a:cxnLst/>
              <a:rect l="l" t="t" r="r" b="b"/>
              <a:pathLst>
                <a:path w="320" h="289" extrusionOk="0">
                  <a:moveTo>
                    <a:pt x="167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0" y="156"/>
                    <a:pt x="23" y="248"/>
                    <a:pt x="92" y="270"/>
                  </a:cubicBezTo>
                  <a:cubicBezTo>
                    <a:pt x="111" y="283"/>
                    <a:pt x="132" y="289"/>
                    <a:pt x="153" y="289"/>
                  </a:cubicBezTo>
                  <a:cubicBezTo>
                    <a:pt x="208" y="289"/>
                    <a:pt x="264" y="251"/>
                    <a:pt x="297" y="202"/>
                  </a:cubicBezTo>
                  <a:cubicBezTo>
                    <a:pt x="320" y="133"/>
                    <a:pt x="297" y="65"/>
                    <a:pt x="229" y="19"/>
                  </a:cubicBezTo>
                  <a:cubicBezTo>
                    <a:pt x="210" y="7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6384975" y="2316600"/>
              <a:ext cx="6875" cy="5375"/>
            </a:xfrm>
            <a:custGeom>
              <a:avLst/>
              <a:gdLst/>
              <a:ahLst/>
              <a:cxnLst/>
              <a:rect l="l" t="t" r="r" b="b"/>
              <a:pathLst>
                <a:path w="275" h="215" extrusionOk="0">
                  <a:moveTo>
                    <a:pt x="129" y="1"/>
                  </a:moveTo>
                  <a:cubicBezTo>
                    <a:pt x="73" y="1"/>
                    <a:pt x="17" y="26"/>
                    <a:pt x="0" y="78"/>
                  </a:cubicBezTo>
                  <a:lnTo>
                    <a:pt x="251" y="214"/>
                  </a:lnTo>
                  <a:cubicBezTo>
                    <a:pt x="274" y="146"/>
                    <a:pt x="251" y="55"/>
                    <a:pt x="183" y="9"/>
                  </a:cubicBezTo>
                  <a:cubicBezTo>
                    <a:pt x="166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5201475" y="1509350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0" y="0"/>
                  </a:moveTo>
                  <a:cubicBezTo>
                    <a:pt x="101" y="0"/>
                    <a:pt x="53" y="26"/>
                    <a:pt x="23" y="70"/>
                  </a:cubicBezTo>
                  <a:cubicBezTo>
                    <a:pt x="1" y="138"/>
                    <a:pt x="23" y="230"/>
                    <a:pt x="92" y="275"/>
                  </a:cubicBezTo>
                  <a:cubicBezTo>
                    <a:pt x="109" y="281"/>
                    <a:pt x="127" y="284"/>
                    <a:pt x="146" y="284"/>
                  </a:cubicBezTo>
                  <a:cubicBezTo>
                    <a:pt x="202" y="284"/>
                    <a:pt x="257" y="258"/>
                    <a:pt x="274" y="207"/>
                  </a:cubicBezTo>
                  <a:cubicBezTo>
                    <a:pt x="320" y="138"/>
                    <a:pt x="297" y="47"/>
                    <a:pt x="229" y="24"/>
                  </a:cubicBezTo>
                  <a:cubicBezTo>
                    <a:pt x="205" y="8"/>
                    <a:pt x="177" y="0"/>
                    <a:pt x="15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5187775" y="153425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6" y="221"/>
                    <a:pt x="103" y="224"/>
                    <a:pt x="120" y="224"/>
                  </a:cubicBezTo>
                  <a:cubicBezTo>
                    <a:pt x="169" y="224"/>
                    <a:pt x="212" y="198"/>
                    <a:pt x="229" y="147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4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5635725" y="1965325"/>
              <a:ext cx="9725" cy="6850"/>
            </a:xfrm>
            <a:custGeom>
              <a:avLst/>
              <a:gdLst/>
              <a:ahLst/>
              <a:cxnLst/>
              <a:rect l="l" t="t" r="r" b="b"/>
              <a:pathLst>
                <a:path w="389" h="274" extrusionOk="0">
                  <a:moveTo>
                    <a:pt x="161" y="0"/>
                  </a:moveTo>
                  <a:cubicBezTo>
                    <a:pt x="95" y="0"/>
                    <a:pt x="32" y="36"/>
                    <a:pt x="1" y="114"/>
                  </a:cubicBezTo>
                  <a:lnTo>
                    <a:pt x="343" y="274"/>
                  </a:lnTo>
                  <a:cubicBezTo>
                    <a:pt x="389" y="182"/>
                    <a:pt x="366" y="68"/>
                    <a:pt x="252" y="23"/>
                  </a:cubicBezTo>
                  <a:cubicBezTo>
                    <a:pt x="223" y="8"/>
                    <a:pt x="192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6372425" y="172030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4" y="0"/>
                  </a:moveTo>
                  <a:cubicBezTo>
                    <a:pt x="117" y="0"/>
                    <a:pt x="57" y="26"/>
                    <a:pt x="23" y="77"/>
                  </a:cubicBezTo>
                  <a:cubicBezTo>
                    <a:pt x="0" y="168"/>
                    <a:pt x="23" y="260"/>
                    <a:pt x="114" y="283"/>
                  </a:cubicBezTo>
                  <a:cubicBezTo>
                    <a:pt x="133" y="295"/>
                    <a:pt x="154" y="301"/>
                    <a:pt x="175" y="301"/>
                  </a:cubicBezTo>
                  <a:cubicBezTo>
                    <a:pt x="228" y="301"/>
                    <a:pt x="280" y="263"/>
                    <a:pt x="297" y="214"/>
                  </a:cubicBezTo>
                  <a:cubicBezTo>
                    <a:pt x="342" y="146"/>
                    <a:pt x="297" y="54"/>
                    <a:pt x="228" y="9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6505375" y="171172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7" y="1"/>
                    <a:pt x="57" y="26"/>
                    <a:pt x="23" y="78"/>
                  </a:cubicBezTo>
                  <a:cubicBezTo>
                    <a:pt x="0" y="169"/>
                    <a:pt x="23" y="238"/>
                    <a:pt x="92" y="283"/>
                  </a:cubicBezTo>
                  <a:cubicBezTo>
                    <a:pt x="117" y="296"/>
                    <a:pt x="143" y="302"/>
                    <a:pt x="167" y="302"/>
                  </a:cubicBezTo>
                  <a:cubicBezTo>
                    <a:pt x="229" y="302"/>
                    <a:pt x="281" y="264"/>
                    <a:pt x="297" y="215"/>
                  </a:cubicBezTo>
                  <a:cubicBezTo>
                    <a:pt x="343" y="146"/>
                    <a:pt x="320" y="55"/>
                    <a:pt x="229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6101375" y="1756575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1"/>
                  </a:moveTo>
                  <a:cubicBezTo>
                    <a:pt x="149" y="1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70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6251450" y="1740850"/>
              <a:ext cx="9725" cy="8425"/>
            </a:xfrm>
            <a:custGeom>
              <a:avLst/>
              <a:gdLst/>
              <a:ahLst/>
              <a:cxnLst/>
              <a:rect l="l" t="t" r="r" b="b"/>
              <a:pathLst>
                <a:path w="389" h="337" extrusionOk="0">
                  <a:moveTo>
                    <a:pt x="197" y="0"/>
                  </a:moveTo>
                  <a:cubicBezTo>
                    <a:pt x="134" y="0"/>
                    <a:pt x="63" y="30"/>
                    <a:pt x="46" y="100"/>
                  </a:cubicBezTo>
                  <a:cubicBezTo>
                    <a:pt x="0" y="168"/>
                    <a:pt x="23" y="282"/>
                    <a:pt x="114" y="328"/>
                  </a:cubicBezTo>
                  <a:cubicBezTo>
                    <a:pt x="136" y="333"/>
                    <a:pt x="157" y="336"/>
                    <a:pt x="178" y="336"/>
                  </a:cubicBezTo>
                  <a:cubicBezTo>
                    <a:pt x="246" y="336"/>
                    <a:pt x="308" y="306"/>
                    <a:pt x="342" y="237"/>
                  </a:cubicBezTo>
                  <a:cubicBezTo>
                    <a:pt x="388" y="168"/>
                    <a:pt x="342" y="54"/>
                    <a:pt x="251" y="8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5610625" y="1938050"/>
              <a:ext cx="9725" cy="8650"/>
            </a:xfrm>
            <a:custGeom>
              <a:avLst/>
              <a:gdLst/>
              <a:ahLst/>
              <a:cxnLst/>
              <a:rect l="l" t="t" r="r" b="b"/>
              <a:pathLst>
                <a:path w="389" h="346" extrusionOk="0">
                  <a:moveTo>
                    <a:pt x="189" y="0"/>
                  </a:moveTo>
                  <a:cubicBezTo>
                    <a:pt x="128" y="0"/>
                    <a:pt x="63" y="42"/>
                    <a:pt x="46" y="109"/>
                  </a:cubicBezTo>
                  <a:cubicBezTo>
                    <a:pt x="0" y="178"/>
                    <a:pt x="23" y="292"/>
                    <a:pt x="114" y="337"/>
                  </a:cubicBezTo>
                  <a:cubicBezTo>
                    <a:pt x="136" y="343"/>
                    <a:pt x="157" y="346"/>
                    <a:pt x="178" y="346"/>
                  </a:cubicBezTo>
                  <a:cubicBezTo>
                    <a:pt x="246" y="346"/>
                    <a:pt x="308" y="316"/>
                    <a:pt x="343" y="246"/>
                  </a:cubicBezTo>
                  <a:cubicBezTo>
                    <a:pt x="388" y="178"/>
                    <a:pt x="343" y="64"/>
                    <a:pt x="251" y="18"/>
                  </a:cubicBezTo>
                  <a:cubicBezTo>
                    <a:pt x="233" y="6"/>
                    <a:pt x="211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6083675" y="18819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06" y="0"/>
                  </a:moveTo>
                  <a:cubicBezTo>
                    <a:pt x="72" y="0"/>
                    <a:pt x="38" y="25"/>
                    <a:pt x="23" y="70"/>
                  </a:cubicBezTo>
                  <a:cubicBezTo>
                    <a:pt x="0" y="115"/>
                    <a:pt x="23" y="184"/>
                    <a:pt x="69" y="207"/>
                  </a:cubicBezTo>
                  <a:cubicBezTo>
                    <a:pt x="93" y="223"/>
                    <a:pt x="115" y="230"/>
                    <a:pt x="134" y="230"/>
                  </a:cubicBezTo>
                  <a:cubicBezTo>
                    <a:pt x="170" y="230"/>
                    <a:pt x="199" y="205"/>
                    <a:pt x="229" y="161"/>
                  </a:cubicBezTo>
                  <a:cubicBezTo>
                    <a:pt x="252" y="115"/>
                    <a:pt x="229" y="47"/>
                    <a:pt x="160" y="24"/>
                  </a:cubicBezTo>
                  <a:cubicBezTo>
                    <a:pt x="144" y="8"/>
                    <a:pt x="125" y="0"/>
                    <a:pt x="1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6080250" y="1867825"/>
              <a:ext cx="7450" cy="6225"/>
            </a:xfrm>
            <a:custGeom>
              <a:avLst/>
              <a:gdLst/>
              <a:ahLst/>
              <a:cxnLst/>
              <a:rect l="l" t="t" r="r" b="b"/>
              <a:pathLst>
                <a:path w="298" h="249" extrusionOk="0">
                  <a:moveTo>
                    <a:pt x="147" y="1"/>
                  </a:moveTo>
                  <a:cubicBezTo>
                    <a:pt x="101" y="1"/>
                    <a:pt x="62" y="33"/>
                    <a:pt x="46" y="65"/>
                  </a:cubicBezTo>
                  <a:cubicBezTo>
                    <a:pt x="0" y="134"/>
                    <a:pt x="46" y="202"/>
                    <a:pt x="92" y="225"/>
                  </a:cubicBezTo>
                  <a:cubicBezTo>
                    <a:pt x="116" y="241"/>
                    <a:pt x="140" y="249"/>
                    <a:pt x="164" y="249"/>
                  </a:cubicBezTo>
                  <a:cubicBezTo>
                    <a:pt x="206" y="249"/>
                    <a:pt x="245" y="223"/>
                    <a:pt x="274" y="179"/>
                  </a:cubicBezTo>
                  <a:cubicBezTo>
                    <a:pt x="297" y="111"/>
                    <a:pt x="274" y="42"/>
                    <a:pt x="206" y="19"/>
                  </a:cubicBezTo>
                  <a:cubicBezTo>
                    <a:pt x="186" y="6"/>
                    <a:pt x="166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5512475" y="1362275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5345850" y="1593050"/>
              <a:ext cx="10300" cy="8800"/>
            </a:xfrm>
            <a:custGeom>
              <a:avLst/>
              <a:gdLst/>
              <a:ahLst/>
              <a:cxnLst/>
              <a:rect l="l" t="t" r="r" b="b"/>
              <a:pathLst>
                <a:path w="412" h="352" extrusionOk="0">
                  <a:moveTo>
                    <a:pt x="230" y="0"/>
                  </a:moveTo>
                  <a:cubicBezTo>
                    <a:pt x="156" y="0"/>
                    <a:pt x="81" y="30"/>
                    <a:pt x="46" y="100"/>
                  </a:cubicBezTo>
                  <a:cubicBezTo>
                    <a:pt x="0" y="191"/>
                    <a:pt x="46" y="305"/>
                    <a:pt x="137" y="328"/>
                  </a:cubicBezTo>
                  <a:cubicBezTo>
                    <a:pt x="168" y="343"/>
                    <a:pt x="198" y="351"/>
                    <a:pt x="227" y="351"/>
                  </a:cubicBezTo>
                  <a:cubicBezTo>
                    <a:pt x="284" y="351"/>
                    <a:pt x="335" y="321"/>
                    <a:pt x="366" y="260"/>
                  </a:cubicBezTo>
                  <a:cubicBezTo>
                    <a:pt x="411" y="168"/>
                    <a:pt x="388" y="54"/>
                    <a:pt x="297" y="9"/>
                  </a:cubicBezTo>
                  <a:cubicBezTo>
                    <a:pt x="275" y="3"/>
                    <a:pt x="253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5846850" y="1798800"/>
              <a:ext cx="11450" cy="9600"/>
            </a:xfrm>
            <a:custGeom>
              <a:avLst/>
              <a:gdLst/>
              <a:ahLst/>
              <a:cxnLst/>
              <a:rect l="l" t="t" r="r" b="b"/>
              <a:pathLst>
                <a:path w="458" h="384" extrusionOk="0">
                  <a:moveTo>
                    <a:pt x="240" y="1"/>
                  </a:moveTo>
                  <a:cubicBezTo>
                    <a:pt x="162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76" y="376"/>
                    <a:pt x="214" y="384"/>
                    <a:pt x="249" y="384"/>
                  </a:cubicBezTo>
                  <a:cubicBezTo>
                    <a:pt x="320" y="384"/>
                    <a:pt x="381" y="353"/>
                    <a:pt x="412" y="292"/>
                  </a:cubicBezTo>
                  <a:cubicBezTo>
                    <a:pt x="457" y="178"/>
                    <a:pt x="412" y="64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5652275" y="1726550"/>
              <a:ext cx="6875" cy="6175"/>
            </a:xfrm>
            <a:custGeom>
              <a:avLst/>
              <a:gdLst/>
              <a:ahLst/>
              <a:cxnLst/>
              <a:rect l="l" t="t" r="r" b="b"/>
              <a:pathLst>
                <a:path w="275" h="247" extrusionOk="0">
                  <a:moveTo>
                    <a:pt x="151" y="1"/>
                  </a:moveTo>
                  <a:cubicBezTo>
                    <a:pt x="102" y="1"/>
                    <a:pt x="57" y="22"/>
                    <a:pt x="23" y="55"/>
                  </a:cubicBezTo>
                  <a:cubicBezTo>
                    <a:pt x="1" y="124"/>
                    <a:pt x="23" y="215"/>
                    <a:pt x="92" y="238"/>
                  </a:cubicBezTo>
                  <a:cubicBezTo>
                    <a:pt x="103" y="244"/>
                    <a:pt x="117" y="247"/>
                    <a:pt x="133" y="247"/>
                  </a:cubicBezTo>
                  <a:cubicBezTo>
                    <a:pt x="179" y="247"/>
                    <a:pt x="234" y="221"/>
                    <a:pt x="252" y="170"/>
                  </a:cubicBezTo>
                  <a:cubicBezTo>
                    <a:pt x="274" y="124"/>
                    <a:pt x="252" y="33"/>
                    <a:pt x="206" y="10"/>
                  </a:cubicBezTo>
                  <a:cubicBezTo>
                    <a:pt x="188" y="4"/>
                    <a:pt x="169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5633450" y="1740600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43" y="0"/>
                  </a:moveTo>
                  <a:cubicBezTo>
                    <a:pt x="172" y="0"/>
                    <a:pt x="102" y="43"/>
                    <a:pt x="69" y="110"/>
                  </a:cubicBezTo>
                  <a:cubicBezTo>
                    <a:pt x="0" y="201"/>
                    <a:pt x="46" y="338"/>
                    <a:pt x="160" y="384"/>
                  </a:cubicBezTo>
                  <a:cubicBezTo>
                    <a:pt x="185" y="396"/>
                    <a:pt x="211" y="401"/>
                    <a:pt x="237" y="401"/>
                  </a:cubicBezTo>
                  <a:cubicBezTo>
                    <a:pt x="308" y="401"/>
                    <a:pt x="378" y="359"/>
                    <a:pt x="411" y="292"/>
                  </a:cubicBezTo>
                  <a:cubicBezTo>
                    <a:pt x="480" y="178"/>
                    <a:pt x="434" y="64"/>
                    <a:pt x="320" y="18"/>
                  </a:cubicBezTo>
                  <a:cubicBezTo>
                    <a:pt x="295" y="6"/>
                    <a:pt x="269" y="0"/>
                    <a:pt x="24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5787525" y="1397875"/>
              <a:ext cx="6850" cy="5600"/>
            </a:xfrm>
            <a:custGeom>
              <a:avLst/>
              <a:gdLst/>
              <a:ahLst/>
              <a:cxnLst/>
              <a:rect l="l" t="t" r="r" b="b"/>
              <a:pathLst>
                <a:path w="274" h="224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1" y="215"/>
                  </a:cubicBezTo>
                  <a:cubicBezTo>
                    <a:pt x="104" y="221"/>
                    <a:pt x="118" y="224"/>
                    <a:pt x="132" y="224"/>
                  </a:cubicBezTo>
                  <a:cubicBezTo>
                    <a:pt x="172" y="224"/>
                    <a:pt x="218" y="20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0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5448550" y="1407900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5" y="1"/>
                  </a:moveTo>
                  <a:cubicBezTo>
                    <a:pt x="127" y="1"/>
                    <a:pt x="63" y="38"/>
                    <a:pt x="47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45" y="331"/>
                    <a:pt x="176" y="339"/>
                    <a:pt x="205" y="339"/>
                  </a:cubicBezTo>
                  <a:cubicBezTo>
                    <a:pt x="26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5371525" y="1557300"/>
              <a:ext cx="8000" cy="7100"/>
            </a:xfrm>
            <a:custGeom>
              <a:avLst/>
              <a:gdLst/>
              <a:ahLst/>
              <a:cxnLst/>
              <a:rect l="l" t="t" r="r" b="b"/>
              <a:pathLst>
                <a:path w="320" h="284" extrusionOk="0">
                  <a:moveTo>
                    <a:pt x="156" y="1"/>
                  </a:moveTo>
                  <a:cubicBezTo>
                    <a:pt x="107" y="1"/>
                    <a:pt x="61" y="31"/>
                    <a:pt x="46" y="92"/>
                  </a:cubicBezTo>
                  <a:cubicBezTo>
                    <a:pt x="0" y="160"/>
                    <a:pt x="23" y="229"/>
                    <a:pt x="115" y="275"/>
                  </a:cubicBezTo>
                  <a:cubicBezTo>
                    <a:pt x="132" y="280"/>
                    <a:pt x="149" y="283"/>
                    <a:pt x="166" y="283"/>
                  </a:cubicBezTo>
                  <a:cubicBezTo>
                    <a:pt x="216" y="283"/>
                    <a:pt x="263" y="257"/>
                    <a:pt x="297" y="206"/>
                  </a:cubicBezTo>
                  <a:cubicBezTo>
                    <a:pt x="320" y="138"/>
                    <a:pt x="297" y="46"/>
                    <a:pt x="229" y="23"/>
                  </a:cubicBezTo>
                  <a:cubicBezTo>
                    <a:pt x="206" y="8"/>
                    <a:pt x="181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5711625" y="188425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51" y="1"/>
                  </a:moveTo>
                  <a:cubicBezTo>
                    <a:pt x="104" y="1"/>
                    <a:pt x="61" y="26"/>
                    <a:pt x="46" y="70"/>
                  </a:cubicBezTo>
                  <a:cubicBezTo>
                    <a:pt x="0" y="161"/>
                    <a:pt x="46" y="230"/>
                    <a:pt x="114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4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4" y="8"/>
                    <a:pt x="177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5778950" y="1384750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4" y="352"/>
                    <a:pt x="138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2" y="306"/>
                  </a:cubicBezTo>
                  <a:cubicBezTo>
                    <a:pt x="457" y="192"/>
                    <a:pt x="412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6199500" y="2208750"/>
              <a:ext cx="7450" cy="6425"/>
            </a:xfrm>
            <a:custGeom>
              <a:avLst/>
              <a:gdLst/>
              <a:ahLst/>
              <a:cxnLst/>
              <a:rect l="l" t="t" r="r" b="b"/>
              <a:pathLst>
                <a:path w="298" h="257" extrusionOk="0">
                  <a:moveTo>
                    <a:pt x="152" y="1"/>
                  </a:moveTo>
                  <a:cubicBezTo>
                    <a:pt x="97" y="1"/>
                    <a:pt x="41" y="26"/>
                    <a:pt x="24" y="78"/>
                  </a:cubicBezTo>
                  <a:cubicBezTo>
                    <a:pt x="1" y="123"/>
                    <a:pt x="24" y="215"/>
                    <a:pt x="92" y="237"/>
                  </a:cubicBezTo>
                  <a:cubicBezTo>
                    <a:pt x="112" y="251"/>
                    <a:pt x="132" y="256"/>
                    <a:pt x="151" y="256"/>
                  </a:cubicBezTo>
                  <a:cubicBezTo>
                    <a:pt x="197" y="256"/>
                    <a:pt x="236" y="224"/>
                    <a:pt x="252" y="192"/>
                  </a:cubicBezTo>
                  <a:cubicBezTo>
                    <a:pt x="298" y="123"/>
                    <a:pt x="275" y="32"/>
                    <a:pt x="206" y="9"/>
                  </a:cubicBezTo>
                  <a:cubicBezTo>
                    <a:pt x="189" y="3"/>
                    <a:pt x="171" y="1"/>
                    <a:pt x="1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5382375" y="1455150"/>
              <a:ext cx="7425" cy="6775"/>
            </a:xfrm>
            <a:custGeom>
              <a:avLst/>
              <a:gdLst/>
              <a:ahLst/>
              <a:cxnLst/>
              <a:rect l="l" t="t" r="r" b="b"/>
              <a:pathLst>
                <a:path w="297" h="271" extrusionOk="0">
                  <a:moveTo>
                    <a:pt x="128" y="0"/>
                  </a:moveTo>
                  <a:cubicBezTo>
                    <a:pt x="81" y="0"/>
                    <a:pt x="38" y="25"/>
                    <a:pt x="23" y="69"/>
                  </a:cubicBezTo>
                  <a:cubicBezTo>
                    <a:pt x="0" y="138"/>
                    <a:pt x="23" y="229"/>
                    <a:pt x="91" y="252"/>
                  </a:cubicBezTo>
                  <a:cubicBezTo>
                    <a:pt x="111" y="265"/>
                    <a:pt x="130" y="270"/>
                    <a:pt x="148" y="270"/>
                  </a:cubicBezTo>
                  <a:cubicBezTo>
                    <a:pt x="196" y="270"/>
                    <a:pt x="241" y="233"/>
                    <a:pt x="274" y="184"/>
                  </a:cubicBezTo>
                  <a:cubicBezTo>
                    <a:pt x="297" y="138"/>
                    <a:pt x="274" y="47"/>
                    <a:pt x="206" y="24"/>
                  </a:cubicBezTo>
                  <a:cubicBezTo>
                    <a:pt x="181" y="8"/>
                    <a:pt x="154" y="0"/>
                    <a:pt x="12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5525025" y="1479125"/>
              <a:ext cx="9150" cy="8225"/>
            </a:xfrm>
            <a:custGeom>
              <a:avLst/>
              <a:gdLst/>
              <a:ahLst/>
              <a:cxnLst/>
              <a:rect l="l" t="t" r="r" b="b"/>
              <a:pathLst>
                <a:path w="366" h="329" extrusionOk="0">
                  <a:moveTo>
                    <a:pt x="172" y="1"/>
                  </a:moveTo>
                  <a:cubicBezTo>
                    <a:pt x="115" y="1"/>
                    <a:pt x="54" y="31"/>
                    <a:pt x="23" y="92"/>
                  </a:cubicBezTo>
                  <a:cubicBezTo>
                    <a:pt x="0" y="183"/>
                    <a:pt x="23" y="274"/>
                    <a:pt x="115" y="320"/>
                  </a:cubicBezTo>
                  <a:cubicBezTo>
                    <a:pt x="131" y="326"/>
                    <a:pt x="149" y="328"/>
                    <a:pt x="169" y="328"/>
                  </a:cubicBezTo>
                  <a:cubicBezTo>
                    <a:pt x="233" y="328"/>
                    <a:pt x="308" y="299"/>
                    <a:pt x="343" y="229"/>
                  </a:cubicBezTo>
                  <a:cubicBezTo>
                    <a:pt x="366" y="160"/>
                    <a:pt x="343" y="46"/>
                    <a:pt x="252" y="23"/>
                  </a:cubicBezTo>
                  <a:cubicBezTo>
                    <a:pt x="229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5456550" y="1496025"/>
              <a:ext cx="7450" cy="6175"/>
            </a:xfrm>
            <a:custGeom>
              <a:avLst/>
              <a:gdLst/>
              <a:ahLst/>
              <a:cxnLst/>
              <a:rect l="l" t="t" r="r" b="b"/>
              <a:pathLst>
                <a:path w="298" h="247" extrusionOk="0">
                  <a:moveTo>
                    <a:pt x="155" y="1"/>
                  </a:moveTo>
                  <a:cubicBezTo>
                    <a:pt x="106" y="1"/>
                    <a:pt x="63" y="26"/>
                    <a:pt x="46" y="78"/>
                  </a:cubicBezTo>
                  <a:cubicBezTo>
                    <a:pt x="0" y="123"/>
                    <a:pt x="46" y="192"/>
                    <a:pt x="92" y="238"/>
                  </a:cubicBezTo>
                  <a:cubicBezTo>
                    <a:pt x="109" y="243"/>
                    <a:pt x="126" y="246"/>
                    <a:pt x="143" y="246"/>
                  </a:cubicBezTo>
                  <a:cubicBezTo>
                    <a:pt x="193" y="246"/>
                    <a:pt x="240" y="220"/>
                    <a:pt x="274" y="169"/>
                  </a:cubicBezTo>
                  <a:cubicBezTo>
                    <a:pt x="297" y="123"/>
                    <a:pt x="274" y="32"/>
                    <a:pt x="206" y="9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6972725" y="1992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0"/>
                  </a:moveTo>
                  <a:cubicBezTo>
                    <a:pt x="81" y="0"/>
                    <a:pt x="40" y="22"/>
                    <a:pt x="23" y="55"/>
                  </a:cubicBezTo>
                  <a:cubicBezTo>
                    <a:pt x="0" y="123"/>
                    <a:pt x="23" y="192"/>
                    <a:pt x="69" y="215"/>
                  </a:cubicBezTo>
                  <a:cubicBezTo>
                    <a:pt x="87" y="221"/>
                    <a:pt x="105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65" y="3"/>
                    <a:pt x="146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6098500" y="13343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8" y="1"/>
                    <a:pt x="80" y="43"/>
                    <a:pt x="47" y="110"/>
                  </a:cubicBezTo>
                  <a:cubicBezTo>
                    <a:pt x="1" y="179"/>
                    <a:pt x="47" y="293"/>
                    <a:pt x="138" y="338"/>
                  </a:cubicBezTo>
                  <a:cubicBezTo>
                    <a:pt x="156" y="351"/>
                    <a:pt x="178" y="356"/>
                    <a:pt x="201" y="356"/>
                  </a:cubicBezTo>
                  <a:cubicBezTo>
                    <a:pt x="263" y="356"/>
                    <a:pt x="333" y="314"/>
                    <a:pt x="366" y="247"/>
                  </a:cubicBezTo>
                  <a:cubicBezTo>
                    <a:pt x="412" y="179"/>
                    <a:pt x="366" y="64"/>
                    <a:pt x="275" y="19"/>
                  </a:cubicBezTo>
                  <a:cubicBezTo>
                    <a:pt x="250" y="7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5459975" y="161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2" y="373"/>
                    <a:pt x="188" y="378"/>
                    <a:pt x="214" y="378"/>
                  </a:cubicBezTo>
                  <a:cubicBezTo>
                    <a:pt x="285" y="378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6440325" y="117247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5753850" y="2000125"/>
              <a:ext cx="10875" cy="9125"/>
            </a:xfrm>
            <a:custGeom>
              <a:avLst/>
              <a:gdLst/>
              <a:ahLst/>
              <a:cxnLst/>
              <a:rect l="l" t="t" r="r" b="b"/>
              <a:pathLst>
                <a:path w="435" h="365" extrusionOk="0">
                  <a:moveTo>
                    <a:pt x="202" y="0"/>
                  </a:moveTo>
                  <a:cubicBezTo>
                    <a:pt x="137" y="0"/>
                    <a:pt x="76" y="30"/>
                    <a:pt x="46" y="91"/>
                  </a:cubicBezTo>
                  <a:cubicBezTo>
                    <a:pt x="0" y="183"/>
                    <a:pt x="46" y="297"/>
                    <a:pt x="137" y="342"/>
                  </a:cubicBezTo>
                  <a:cubicBezTo>
                    <a:pt x="166" y="357"/>
                    <a:pt x="197" y="364"/>
                    <a:pt x="228" y="364"/>
                  </a:cubicBezTo>
                  <a:cubicBezTo>
                    <a:pt x="294" y="364"/>
                    <a:pt x="357" y="329"/>
                    <a:pt x="388" y="251"/>
                  </a:cubicBezTo>
                  <a:cubicBezTo>
                    <a:pt x="434" y="160"/>
                    <a:pt x="388" y="69"/>
                    <a:pt x="297" y="23"/>
                  </a:cubicBezTo>
                  <a:cubicBezTo>
                    <a:pt x="267" y="8"/>
                    <a:pt x="234" y="0"/>
                    <a:pt x="20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5555275" y="1919775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0" y="110"/>
                  </a:cubicBezTo>
                  <a:lnTo>
                    <a:pt x="343" y="270"/>
                  </a:lnTo>
                  <a:cubicBezTo>
                    <a:pt x="388" y="178"/>
                    <a:pt x="343" y="64"/>
                    <a:pt x="251" y="19"/>
                  </a:cubicBezTo>
                  <a:cubicBezTo>
                    <a:pt x="227" y="6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5732175" y="1999525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99" y="0"/>
                  </a:moveTo>
                  <a:cubicBezTo>
                    <a:pt x="58" y="0"/>
                    <a:pt x="15" y="25"/>
                    <a:pt x="0" y="70"/>
                  </a:cubicBezTo>
                  <a:lnTo>
                    <a:pt x="228" y="184"/>
                  </a:lnTo>
                  <a:cubicBezTo>
                    <a:pt x="251" y="115"/>
                    <a:pt x="228" y="47"/>
                    <a:pt x="160" y="24"/>
                  </a:cubicBezTo>
                  <a:cubicBezTo>
                    <a:pt x="144" y="8"/>
                    <a:pt x="122" y="0"/>
                    <a:pt x="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5594650" y="1920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69"/>
                    <a:pt x="69" y="215"/>
                  </a:cubicBezTo>
                  <a:cubicBezTo>
                    <a:pt x="86" y="221"/>
                    <a:pt x="103" y="224"/>
                    <a:pt x="119" y="224"/>
                  </a:cubicBezTo>
                  <a:cubicBezTo>
                    <a:pt x="168" y="224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10"/>
                  </a:cubicBezTo>
                  <a:cubicBezTo>
                    <a:pt x="164" y="3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5470825" y="183157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64" y="0"/>
                  </a:moveTo>
                  <a:cubicBezTo>
                    <a:pt x="118" y="0"/>
                    <a:pt x="63" y="26"/>
                    <a:pt x="46" y="77"/>
                  </a:cubicBezTo>
                  <a:cubicBezTo>
                    <a:pt x="0" y="146"/>
                    <a:pt x="23" y="237"/>
                    <a:pt x="91" y="260"/>
                  </a:cubicBezTo>
                  <a:cubicBezTo>
                    <a:pt x="110" y="272"/>
                    <a:pt x="131" y="278"/>
                    <a:pt x="152" y="278"/>
                  </a:cubicBezTo>
                  <a:cubicBezTo>
                    <a:pt x="205" y="278"/>
                    <a:pt x="258" y="241"/>
                    <a:pt x="274" y="191"/>
                  </a:cubicBezTo>
                  <a:cubicBezTo>
                    <a:pt x="320" y="123"/>
                    <a:pt x="274" y="54"/>
                    <a:pt x="205" y="9"/>
                  </a:cubicBezTo>
                  <a:cubicBezTo>
                    <a:pt x="194" y="3"/>
                    <a:pt x="180" y="0"/>
                    <a:pt x="16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5824025" y="2025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2" y="0"/>
                    <a:pt x="40" y="22"/>
                    <a:pt x="24" y="55"/>
                  </a:cubicBezTo>
                  <a:cubicBezTo>
                    <a:pt x="1" y="123"/>
                    <a:pt x="24" y="192"/>
                    <a:pt x="69" y="215"/>
                  </a:cubicBezTo>
                  <a:cubicBezTo>
                    <a:pt x="88" y="221"/>
                    <a:pt x="106" y="224"/>
                    <a:pt x="124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52" y="101"/>
                    <a:pt x="229" y="32"/>
                    <a:pt x="184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5483375" y="1880975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53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55"/>
                    <a:pt x="297" y="64"/>
                    <a:pt x="228" y="18"/>
                  </a:cubicBezTo>
                  <a:cubicBezTo>
                    <a:pt x="203" y="6"/>
                    <a:pt x="177" y="0"/>
                    <a:pt x="15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5531300" y="1895800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1" y="110"/>
                  </a:cubicBezTo>
                  <a:lnTo>
                    <a:pt x="343" y="270"/>
                  </a:lnTo>
                  <a:cubicBezTo>
                    <a:pt x="389" y="179"/>
                    <a:pt x="343" y="65"/>
                    <a:pt x="252" y="19"/>
                  </a:cubicBezTo>
                  <a:cubicBezTo>
                    <a:pt x="227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5545000" y="1905175"/>
              <a:ext cx="8000" cy="5375"/>
            </a:xfrm>
            <a:custGeom>
              <a:avLst/>
              <a:gdLst/>
              <a:ahLst/>
              <a:cxnLst/>
              <a:rect l="l" t="t" r="r" b="b"/>
              <a:pathLst>
                <a:path w="320" h="215" extrusionOk="0">
                  <a:moveTo>
                    <a:pt x="151" y="0"/>
                  </a:moveTo>
                  <a:cubicBezTo>
                    <a:pt x="95" y="0"/>
                    <a:pt x="35" y="26"/>
                    <a:pt x="0" y="78"/>
                  </a:cubicBezTo>
                  <a:lnTo>
                    <a:pt x="274" y="214"/>
                  </a:lnTo>
                  <a:cubicBezTo>
                    <a:pt x="320" y="146"/>
                    <a:pt x="274" y="55"/>
                    <a:pt x="206" y="9"/>
                  </a:cubicBezTo>
                  <a:cubicBezTo>
                    <a:pt x="189" y="3"/>
                    <a:pt x="170" y="0"/>
                    <a:pt x="15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5637450" y="184925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8" y="1"/>
                    <a:pt x="63" y="26"/>
                    <a:pt x="46" y="78"/>
                  </a:cubicBezTo>
                  <a:cubicBezTo>
                    <a:pt x="0" y="146"/>
                    <a:pt x="23" y="237"/>
                    <a:pt x="91" y="283"/>
                  </a:cubicBezTo>
                  <a:cubicBezTo>
                    <a:pt x="114" y="289"/>
                    <a:pt x="136" y="292"/>
                    <a:pt x="156" y="292"/>
                  </a:cubicBezTo>
                  <a:cubicBezTo>
                    <a:pt x="215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5412050" y="16583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84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0"/>
                    <a:pt x="46" y="275"/>
                    <a:pt x="114" y="297"/>
                  </a:cubicBezTo>
                  <a:cubicBezTo>
                    <a:pt x="140" y="310"/>
                    <a:pt x="165" y="316"/>
                    <a:pt x="190" y="316"/>
                  </a:cubicBezTo>
                  <a:cubicBezTo>
                    <a:pt x="253" y="316"/>
                    <a:pt x="310" y="278"/>
                    <a:pt x="342" y="229"/>
                  </a:cubicBezTo>
                  <a:cubicBezTo>
                    <a:pt x="365" y="160"/>
                    <a:pt x="342" y="46"/>
                    <a:pt x="274" y="24"/>
                  </a:cubicBezTo>
                  <a:cubicBezTo>
                    <a:pt x="244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5729875" y="19183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9" y="0"/>
                  </a:moveTo>
                  <a:cubicBezTo>
                    <a:pt x="94" y="0"/>
                    <a:pt x="40" y="21"/>
                    <a:pt x="24" y="55"/>
                  </a:cubicBezTo>
                  <a:cubicBezTo>
                    <a:pt x="1" y="123"/>
                    <a:pt x="24" y="192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1" y="246"/>
                    <a:pt x="218" y="220"/>
                    <a:pt x="252" y="169"/>
                  </a:cubicBezTo>
                  <a:cubicBezTo>
                    <a:pt x="275" y="100"/>
                    <a:pt x="252" y="32"/>
                    <a:pt x="183" y="9"/>
                  </a:cubicBezTo>
                  <a:cubicBezTo>
                    <a:pt x="171" y="3"/>
                    <a:pt x="156" y="0"/>
                    <a:pt x="13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6047150" y="19805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1" y="0"/>
                    <a:pt x="40" y="21"/>
                    <a:pt x="23" y="55"/>
                  </a:cubicBezTo>
                  <a:cubicBezTo>
                    <a:pt x="1" y="123"/>
                    <a:pt x="23" y="192"/>
                    <a:pt x="69" y="214"/>
                  </a:cubicBezTo>
                  <a:cubicBezTo>
                    <a:pt x="87" y="221"/>
                    <a:pt x="106" y="223"/>
                    <a:pt x="123" y="223"/>
                  </a:cubicBezTo>
                  <a:cubicBezTo>
                    <a:pt x="171" y="223"/>
                    <a:pt x="212" y="202"/>
                    <a:pt x="229" y="169"/>
                  </a:cubicBezTo>
                  <a:cubicBezTo>
                    <a:pt x="252" y="100"/>
                    <a:pt x="229" y="32"/>
                    <a:pt x="183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5610050" y="185757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67" y="0"/>
                  </a:moveTo>
                  <a:cubicBezTo>
                    <a:pt x="113" y="0"/>
                    <a:pt x="56" y="38"/>
                    <a:pt x="23" y="87"/>
                  </a:cubicBezTo>
                  <a:cubicBezTo>
                    <a:pt x="0" y="156"/>
                    <a:pt x="23" y="247"/>
                    <a:pt x="92" y="292"/>
                  </a:cubicBezTo>
                  <a:cubicBezTo>
                    <a:pt x="115" y="298"/>
                    <a:pt x="136" y="301"/>
                    <a:pt x="156" y="301"/>
                  </a:cubicBezTo>
                  <a:cubicBezTo>
                    <a:pt x="216" y="301"/>
                    <a:pt x="263" y="275"/>
                    <a:pt x="297" y="224"/>
                  </a:cubicBezTo>
                  <a:cubicBezTo>
                    <a:pt x="343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5524450" y="1897975"/>
              <a:ext cx="9150" cy="6300"/>
            </a:xfrm>
            <a:custGeom>
              <a:avLst/>
              <a:gdLst/>
              <a:ahLst/>
              <a:cxnLst/>
              <a:rect l="l" t="t" r="r" b="b"/>
              <a:pathLst>
                <a:path w="366" h="252" extrusionOk="0">
                  <a:moveTo>
                    <a:pt x="134" y="0"/>
                  </a:moveTo>
                  <a:cubicBezTo>
                    <a:pt x="72" y="0"/>
                    <a:pt x="16" y="31"/>
                    <a:pt x="1" y="92"/>
                  </a:cubicBezTo>
                  <a:lnTo>
                    <a:pt x="320" y="251"/>
                  </a:lnTo>
                  <a:cubicBezTo>
                    <a:pt x="366" y="160"/>
                    <a:pt x="320" y="46"/>
                    <a:pt x="229" y="23"/>
                  </a:cubicBezTo>
                  <a:cubicBezTo>
                    <a:pt x="198" y="8"/>
                    <a:pt x="165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5667100" y="1939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43" y="1"/>
                  </a:moveTo>
                  <a:cubicBezTo>
                    <a:pt x="97" y="1"/>
                    <a:pt x="41" y="27"/>
                    <a:pt x="24" y="78"/>
                  </a:cubicBezTo>
                  <a:cubicBezTo>
                    <a:pt x="1" y="146"/>
                    <a:pt x="24" y="215"/>
                    <a:pt x="92" y="238"/>
                  </a:cubicBezTo>
                  <a:cubicBezTo>
                    <a:pt x="108" y="254"/>
                    <a:pt x="130" y="261"/>
                    <a:pt x="153" y="261"/>
                  </a:cubicBezTo>
                  <a:cubicBezTo>
                    <a:pt x="194" y="261"/>
                    <a:pt x="237" y="236"/>
                    <a:pt x="252" y="192"/>
                  </a:cubicBezTo>
                  <a:cubicBezTo>
                    <a:pt x="275" y="124"/>
                    <a:pt x="252" y="55"/>
                    <a:pt x="184" y="9"/>
                  </a:cubicBezTo>
                  <a:cubicBezTo>
                    <a:pt x="172" y="4"/>
                    <a:pt x="158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5602625" y="1671225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4" y="0"/>
                  </a:moveTo>
                  <a:cubicBezTo>
                    <a:pt x="132" y="0"/>
                    <a:pt x="63" y="26"/>
                    <a:pt x="46" y="77"/>
                  </a:cubicBezTo>
                  <a:cubicBezTo>
                    <a:pt x="1" y="168"/>
                    <a:pt x="46" y="260"/>
                    <a:pt x="115" y="305"/>
                  </a:cubicBezTo>
                  <a:cubicBezTo>
                    <a:pt x="131" y="311"/>
                    <a:pt x="150" y="314"/>
                    <a:pt x="169" y="314"/>
                  </a:cubicBezTo>
                  <a:cubicBezTo>
                    <a:pt x="232" y="314"/>
                    <a:pt x="303" y="284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5" y="0"/>
                    <a:pt x="19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5567250" y="1918075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52" y="0"/>
                  </a:moveTo>
                  <a:cubicBezTo>
                    <a:pt x="173" y="0"/>
                    <a:pt x="102" y="43"/>
                    <a:pt x="69" y="109"/>
                  </a:cubicBezTo>
                  <a:cubicBezTo>
                    <a:pt x="1" y="201"/>
                    <a:pt x="46" y="338"/>
                    <a:pt x="160" y="383"/>
                  </a:cubicBezTo>
                  <a:cubicBezTo>
                    <a:pt x="185" y="395"/>
                    <a:pt x="211" y="401"/>
                    <a:pt x="237" y="401"/>
                  </a:cubicBezTo>
                  <a:cubicBezTo>
                    <a:pt x="309" y="401"/>
                    <a:pt x="384" y="359"/>
                    <a:pt x="434" y="292"/>
                  </a:cubicBezTo>
                  <a:cubicBezTo>
                    <a:pt x="480" y="178"/>
                    <a:pt x="434" y="64"/>
                    <a:pt x="343" y="18"/>
                  </a:cubicBezTo>
                  <a:cubicBezTo>
                    <a:pt x="312" y="6"/>
                    <a:pt x="282" y="0"/>
                    <a:pt x="2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5586650" y="1860425"/>
              <a:ext cx="9725" cy="8925"/>
            </a:xfrm>
            <a:custGeom>
              <a:avLst/>
              <a:gdLst/>
              <a:ahLst/>
              <a:cxnLst/>
              <a:rect l="l" t="t" r="r" b="b"/>
              <a:pathLst>
                <a:path w="389" h="357" extrusionOk="0">
                  <a:moveTo>
                    <a:pt x="198" y="1"/>
                  </a:moveTo>
                  <a:cubicBezTo>
                    <a:pt x="129" y="1"/>
                    <a:pt x="63" y="43"/>
                    <a:pt x="46" y="110"/>
                  </a:cubicBezTo>
                  <a:cubicBezTo>
                    <a:pt x="1" y="201"/>
                    <a:pt x="23" y="293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1" y="356"/>
                    <a:pt x="326" y="314"/>
                    <a:pt x="343" y="247"/>
                  </a:cubicBezTo>
                  <a:cubicBezTo>
                    <a:pt x="389" y="178"/>
                    <a:pt x="366" y="64"/>
                    <a:pt x="275" y="19"/>
                  </a:cubicBezTo>
                  <a:cubicBezTo>
                    <a:pt x="250" y="6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5506775" y="1835200"/>
              <a:ext cx="10275" cy="9025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8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39" y="355"/>
                    <a:pt x="165" y="361"/>
                    <a:pt x="191" y="361"/>
                  </a:cubicBezTo>
                  <a:cubicBezTo>
                    <a:pt x="262" y="361"/>
                    <a:pt x="332" y="318"/>
                    <a:pt x="365" y="252"/>
                  </a:cubicBezTo>
                  <a:cubicBezTo>
                    <a:pt x="411" y="160"/>
                    <a:pt x="365" y="69"/>
                    <a:pt x="274" y="23"/>
                  </a:cubicBezTo>
                  <a:cubicBezTo>
                    <a:pt x="244" y="8"/>
                    <a:pt x="211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5715050" y="19736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210" y="1"/>
                  </a:moveTo>
                  <a:cubicBezTo>
                    <a:pt x="142" y="1"/>
                    <a:pt x="81" y="31"/>
                    <a:pt x="46" y="100"/>
                  </a:cubicBezTo>
                  <a:cubicBezTo>
                    <a:pt x="0" y="192"/>
                    <a:pt x="23" y="283"/>
                    <a:pt x="114" y="329"/>
                  </a:cubicBezTo>
                  <a:cubicBezTo>
                    <a:pt x="139" y="341"/>
                    <a:pt x="163" y="347"/>
                    <a:pt x="187" y="347"/>
                  </a:cubicBezTo>
                  <a:cubicBezTo>
                    <a:pt x="251" y="347"/>
                    <a:pt x="309" y="304"/>
                    <a:pt x="343" y="237"/>
                  </a:cubicBezTo>
                  <a:cubicBezTo>
                    <a:pt x="388" y="169"/>
                    <a:pt x="343" y="55"/>
                    <a:pt x="274" y="9"/>
                  </a:cubicBezTo>
                  <a:cubicBezTo>
                    <a:pt x="253" y="4"/>
                    <a:pt x="231" y="1"/>
                    <a:pt x="2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5635150" y="18866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8" y="384"/>
                  </a:cubicBezTo>
                  <a:cubicBezTo>
                    <a:pt x="168" y="396"/>
                    <a:pt x="199" y="402"/>
                    <a:pt x="228" y="402"/>
                  </a:cubicBezTo>
                  <a:cubicBezTo>
                    <a:pt x="308" y="402"/>
                    <a:pt x="378" y="359"/>
                    <a:pt x="412" y="293"/>
                  </a:cubicBezTo>
                  <a:cubicBezTo>
                    <a:pt x="457" y="201"/>
                    <a:pt x="412" y="87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5784100" y="2033900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44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33"/>
                    <a:pt x="297" y="41"/>
                    <a:pt x="206" y="19"/>
                  </a:cubicBezTo>
                  <a:cubicBezTo>
                    <a:pt x="186" y="6"/>
                    <a:pt x="166" y="0"/>
                    <a:pt x="14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5501050" y="17842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60"/>
                    <a:pt x="92" y="283"/>
                  </a:cubicBezTo>
                  <a:cubicBezTo>
                    <a:pt x="123" y="298"/>
                    <a:pt x="153" y="306"/>
                    <a:pt x="181" y="306"/>
                  </a:cubicBezTo>
                  <a:cubicBezTo>
                    <a:pt x="237" y="306"/>
                    <a:pt x="282" y="275"/>
                    <a:pt x="298" y="215"/>
                  </a:cubicBezTo>
                  <a:cubicBezTo>
                    <a:pt x="343" y="146"/>
                    <a:pt x="298" y="55"/>
                    <a:pt x="229" y="9"/>
                  </a:cubicBezTo>
                  <a:cubicBezTo>
                    <a:pt x="212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5415475" y="18338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142" y="0"/>
                  </a:moveTo>
                  <a:cubicBezTo>
                    <a:pt x="96" y="0"/>
                    <a:pt x="40" y="26"/>
                    <a:pt x="23" y="77"/>
                  </a:cubicBezTo>
                  <a:cubicBezTo>
                    <a:pt x="0" y="146"/>
                    <a:pt x="23" y="214"/>
                    <a:pt x="91" y="237"/>
                  </a:cubicBezTo>
                  <a:cubicBezTo>
                    <a:pt x="105" y="251"/>
                    <a:pt x="122" y="256"/>
                    <a:pt x="140" y="256"/>
                  </a:cubicBezTo>
                  <a:cubicBezTo>
                    <a:pt x="185" y="256"/>
                    <a:pt x="235" y="224"/>
                    <a:pt x="251" y="192"/>
                  </a:cubicBezTo>
                  <a:cubicBezTo>
                    <a:pt x="274" y="123"/>
                    <a:pt x="251" y="55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5341275" y="1801500"/>
              <a:ext cx="5175" cy="4050"/>
            </a:xfrm>
            <a:custGeom>
              <a:avLst/>
              <a:gdLst/>
              <a:ahLst/>
              <a:cxnLst/>
              <a:rect l="l" t="t" r="r" b="b"/>
              <a:pathLst>
                <a:path w="207" h="162" extrusionOk="0">
                  <a:moveTo>
                    <a:pt x="84" y="1"/>
                  </a:moveTo>
                  <a:cubicBezTo>
                    <a:pt x="49" y="1"/>
                    <a:pt x="15" y="26"/>
                    <a:pt x="1" y="70"/>
                  </a:cubicBezTo>
                  <a:lnTo>
                    <a:pt x="183" y="162"/>
                  </a:lnTo>
                  <a:cubicBezTo>
                    <a:pt x="206" y="93"/>
                    <a:pt x="206" y="48"/>
                    <a:pt x="138" y="25"/>
                  </a:cubicBezTo>
                  <a:cubicBezTo>
                    <a:pt x="121" y="9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5377225" y="136877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38"/>
                    <a:pt x="92" y="283"/>
                  </a:cubicBezTo>
                  <a:cubicBezTo>
                    <a:pt x="115" y="289"/>
                    <a:pt x="136" y="292"/>
                    <a:pt x="156" y="292"/>
                  </a:cubicBezTo>
                  <a:cubicBezTo>
                    <a:pt x="216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9" y="9"/>
                  </a:cubicBezTo>
                  <a:cubicBezTo>
                    <a:pt x="212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5240850" y="1570800"/>
              <a:ext cx="10300" cy="9225"/>
            </a:xfrm>
            <a:custGeom>
              <a:avLst/>
              <a:gdLst/>
              <a:ahLst/>
              <a:cxnLst/>
              <a:rect l="l" t="t" r="r" b="b"/>
              <a:pathLst>
                <a:path w="412" h="369" extrusionOk="0">
                  <a:moveTo>
                    <a:pt x="20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0" y="191"/>
                    <a:pt x="23" y="305"/>
                    <a:pt x="115" y="351"/>
                  </a:cubicBezTo>
                  <a:cubicBezTo>
                    <a:pt x="139" y="363"/>
                    <a:pt x="165" y="369"/>
                    <a:pt x="191" y="369"/>
                  </a:cubicBezTo>
                  <a:cubicBezTo>
                    <a:pt x="262" y="369"/>
                    <a:pt x="332" y="326"/>
                    <a:pt x="366" y="260"/>
                  </a:cubicBezTo>
                  <a:cubicBezTo>
                    <a:pt x="411" y="168"/>
                    <a:pt x="366" y="54"/>
                    <a:pt x="274" y="8"/>
                  </a:cubicBezTo>
                  <a:cubicBezTo>
                    <a:pt x="253" y="3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5700200" y="186122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55" y="1"/>
                  </a:moveTo>
                  <a:cubicBezTo>
                    <a:pt x="105" y="1"/>
                    <a:pt x="58" y="27"/>
                    <a:pt x="24" y="78"/>
                  </a:cubicBezTo>
                  <a:cubicBezTo>
                    <a:pt x="1" y="146"/>
                    <a:pt x="24" y="238"/>
                    <a:pt x="92" y="283"/>
                  </a:cubicBezTo>
                  <a:cubicBezTo>
                    <a:pt x="109" y="289"/>
                    <a:pt x="128" y="292"/>
                    <a:pt x="146" y="292"/>
                  </a:cubicBezTo>
                  <a:cubicBezTo>
                    <a:pt x="202" y="292"/>
                    <a:pt x="258" y="266"/>
                    <a:pt x="275" y="215"/>
                  </a:cubicBezTo>
                  <a:cubicBezTo>
                    <a:pt x="320" y="146"/>
                    <a:pt x="275" y="55"/>
                    <a:pt x="206" y="10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5724750" y="16023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3"/>
                    <a:pt x="23" y="275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46"/>
                    <a:pt x="274" y="24"/>
                  </a:cubicBezTo>
                  <a:cubicBezTo>
                    <a:pt x="244" y="8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5844575" y="189182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23" y="315"/>
                    <a:pt x="138" y="360"/>
                  </a:cubicBezTo>
                  <a:cubicBezTo>
                    <a:pt x="166" y="375"/>
                    <a:pt x="198" y="382"/>
                    <a:pt x="228" y="382"/>
                  </a:cubicBezTo>
                  <a:cubicBezTo>
                    <a:pt x="294" y="382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5359550" y="1650975"/>
              <a:ext cx="7425" cy="6675"/>
            </a:xfrm>
            <a:custGeom>
              <a:avLst/>
              <a:gdLst/>
              <a:ahLst/>
              <a:cxnLst/>
              <a:rect l="l" t="t" r="r" b="b"/>
              <a:pathLst>
                <a:path w="297" h="267" extrusionOk="0">
                  <a:moveTo>
                    <a:pt x="146" y="1"/>
                  </a:moveTo>
                  <a:cubicBezTo>
                    <a:pt x="99" y="1"/>
                    <a:pt x="55" y="33"/>
                    <a:pt x="23" y="65"/>
                  </a:cubicBezTo>
                  <a:cubicBezTo>
                    <a:pt x="0" y="134"/>
                    <a:pt x="23" y="225"/>
                    <a:pt x="91" y="248"/>
                  </a:cubicBezTo>
                  <a:cubicBezTo>
                    <a:pt x="111" y="261"/>
                    <a:pt x="130" y="266"/>
                    <a:pt x="148" y="266"/>
                  </a:cubicBezTo>
                  <a:cubicBezTo>
                    <a:pt x="196" y="266"/>
                    <a:pt x="241" y="229"/>
                    <a:pt x="274" y="180"/>
                  </a:cubicBezTo>
                  <a:cubicBezTo>
                    <a:pt x="297" y="134"/>
                    <a:pt x="274" y="43"/>
                    <a:pt x="206" y="20"/>
                  </a:cubicBezTo>
                  <a:cubicBezTo>
                    <a:pt x="185" y="6"/>
                    <a:pt x="165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5780100" y="1671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22" y="1"/>
                  </a:moveTo>
                  <a:cubicBezTo>
                    <a:pt x="81" y="1"/>
                    <a:pt x="38" y="26"/>
                    <a:pt x="23" y="70"/>
                  </a:cubicBezTo>
                  <a:cubicBezTo>
                    <a:pt x="0" y="138"/>
                    <a:pt x="23" y="207"/>
                    <a:pt x="69" y="253"/>
                  </a:cubicBezTo>
                  <a:cubicBezTo>
                    <a:pt x="86" y="258"/>
                    <a:pt x="103" y="261"/>
                    <a:pt x="120" y="261"/>
                  </a:cubicBezTo>
                  <a:cubicBezTo>
                    <a:pt x="170" y="261"/>
                    <a:pt x="217" y="235"/>
                    <a:pt x="251" y="184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67" y="8"/>
                    <a:pt x="14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5250550" y="1641875"/>
              <a:ext cx="10300" cy="9475"/>
            </a:xfrm>
            <a:custGeom>
              <a:avLst/>
              <a:gdLst/>
              <a:ahLst/>
              <a:cxnLst/>
              <a:rect l="l" t="t" r="r" b="b"/>
              <a:pathLst>
                <a:path w="412" h="379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2" y="373"/>
                    <a:pt x="186" y="379"/>
                    <a:pt x="210" y="379"/>
                  </a:cubicBezTo>
                  <a:cubicBezTo>
                    <a:pt x="274" y="379"/>
                    <a:pt x="332" y="337"/>
                    <a:pt x="366" y="270"/>
                  </a:cubicBezTo>
                  <a:cubicBezTo>
                    <a:pt x="411" y="178"/>
                    <a:pt x="389" y="64"/>
                    <a:pt x="297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6109350" y="1285775"/>
              <a:ext cx="7450" cy="6675"/>
            </a:xfrm>
            <a:custGeom>
              <a:avLst/>
              <a:gdLst/>
              <a:ahLst/>
              <a:cxnLst/>
              <a:rect l="l" t="t" r="r" b="b"/>
              <a:pathLst>
                <a:path w="298" h="267" extrusionOk="0">
                  <a:moveTo>
                    <a:pt x="157" y="1"/>
                  </a:moveTo>
                  <a:cubicBezTo>
                    <a:pt x="113" y="1"/>
                    <a:pt x="62" y="33"/>
                    <a:pt x="46" y="65"/>
                  </a:cubicBezTo>
                  <a:cubicBezTo>
                    <a:pt x="1" y="134"/>
                    <a:pt x="46" y="225"/>
                    <a:pt x="92" y="248"/>
                  </a:cubicBezTo>
                  <a:cubicBezTo>
                    <a:pt x="111" y="261"/>
                    <a:pt x="132" y="266"/>
                    <a:pt x="153" y="266"/>
                  </a:cubicBezTo>
                  <a:cubicBezTo>
                    <a:pt x="206" y="266"/>
                    <a:pt x="258" y="229"/>
                    <a:pt x="274" y="179"/>
                  </a:cubicBezTo>
                  <a:cubicBezTo>
                    <a:pt x="297" y="134"/>
                    <a:pt x="274" y="42"/>
                    <a:pt x="206" y="20"/>
                  </a:cubicBezTo>
                  <a:cubicBezTo>
                    <a:pt x="193" y="6"/>
                    <a:pt x="175" y="1"/>
                    <a:pt x="15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5862850" y="19919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8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69"/>
                    <a:pt x="91" y="215"/>
                  </a:cubicBezTo>
                  <a:cubicBezTo>
                    <a:pt x="103" y="221"/>
                    <a:pt x="116" y="223"/>
                    <a:pt x="129" y="223"/>
                  </a:cubicBezTo>
                  <a:cubicBezTo>
                    <a:pt x="168" y="223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9"/>
                  </a:cubicBezTo>
                  <a:cubicBezTo>
                    <a:pt x="164" y="3"/>
                    <a:pt x="146" y="1"/>
                    <a:pt x="1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6311925" y="1955575"/>
              <a:ext cx="6300" cy="5975"/>
            </a:xfrm>
            <a:custGeom>
              <a:avLst/>
              <a:gdLst/>
              <a:ahLst/>
              <a:cxnLst/>
              <a:rect l="l" t="t" r="r" b="b"/>
              <a:pathLst>
                <a:path w="252" h="239" extrusionOk="0">
                  <a:moveTo>
                    <a:pt x="112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1" y="116"/>
                    <a:pt x="23" y="184"/>
                    <a:pt x="69" y="230"/>
                  </a:cubicBezTo>
                  <a:cubicBezTo>
                    <a:pt x="86" y="236"/>
                    <a:pt x="103" y="238"/>
                    <a:pt x="120" y="238"/>
                  </a:cubicBezTo>
                  <a:cubicBezTo>
                    <a:pt x="169" y="238"/>
                    <a:pt x="212" y="213"/>
                    <a:pt x="229" y="161"/>
                  </a:cubicBezTo>
                  <a:cubicBezTo>
                    <a:pt x="252" y="116"/>
                    <a:pt x="229" y="47"/>
                    <a:pt x="183" y="25"/>
                  </a:cubicBezTo>
                  <a:cubicBezTo>
                    <a:pt x="159" y="8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6074550" y="214540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7" y="1"/>
                    <a:pt x="57" y="27"/>
                    <a:pt x="23" y="78"/>
                  </a:cubicBezTo>
                  <a:cubicBezTo>
                    <a:pt x="0" y="146"/>
                    <a:pt x="23" y="238"/>
                    <a:pt x="92" y="283"/>
                  </a:cubicBezTo>
                  <a:cubicBezTo>
                    <a:pt x="109" y="289"/>
                    <a:pt x="127" y="292"/>
                    <a:pt x="146" y="292"/>
                  </a:cubicBezTo>
                  <a:cubicBezTo>
                    <a:pt x="203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6133325" y="218935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42" y="0"/>
                  </a:moveTo>
                  <a:cubicBezTo>
                    <a:pt x="102" y="0"/>
                    <a:pt x="56" y="21"/>
                    <a:pt x="23" y="55"/>
                  </a:cubicBezTo>
                  <a:cubicBezTo>
                    <a:pt x="0" y="123"/>
                    <a:pt x="23" y="192"/>
                    <a:pt x="92" y="214"/>
                  </a:cubicBezTo>
                  <a:cubicBezTo>
                    <a:pt x="104" y="221"/>
                    <a:pt x="118" y="223"/>
                    <a:pt x="132" y="223"/>
                  </a:cubicBezTo>
                  <a:cubicBezTo>
                    <a:pt x="172" y="223"/>
                    <a:pt x="218" y="202"/>
                    <a:pt x="251" y="169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6122475" y="20983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0"/>
                  </a:moveTo>
                  <a:cubicBezTo>
                    <a:pt x="136" y="0"/>
                    <a:pt x="79" y="38"/>
                    <a:pt x="46" y="87"/>
                  </a:cubicBezTo>
                  <a:cubicBezTo>
                    <a:pt x="1" y="179"/>
                    <a:pt x="23" y="270"/>
                    <a:pt x="115" y="316"/>
                  </a:cubicBezTo>
                  <a:cubicBezTo>
                    <a:pt x="145" y="331"/>
                    <a:pt x="176" y="338"/>
                    <a:pt x="204" y="338"/>
                  </a:cubicBezTo>
                  <a:cubicBezTo>
                    <a:pt x="262" y="338"/>
                    <a:pt x="313" y="308"/>
                    <a:pt x="343" y="247"/>
                  </a:cubicBezTo>
                  <a:cubicBezTo>
                    <a:pt x="389" y="156"/>
                    <a:pt x="343" y="64"/>
                    <a:pt x="274" y="19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6488250" y="21865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42" y="0"/>
                  </a:moveTo>
                  <a:cubicBezTo>
                    <a:pt x="96" y="0"/>
                    <a:pt x="41" y="26"/>
                    <a:pt x="23" y="77"/>
                  </a:cubicBezTo>
                  <a:cubicBezTo>
                    <a:pt x="1" y="123"/>
                    <a:pt x="23" y="214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0" y="246"/>
                    <a:pt x="217" y="220"/>
                    <a:pt x="252" y="169"/>
                  </a:cubicBezTo>
                  <a:cubicBezTo>
                    <a:pt x="274" y="123"/>
                    <a:pt x="252" y="55"/>
                    <a:pt x="183" y="9"/>
                  </a:cubicBezTo>
                  <a:cubicBezTo>
                    <a:pt x="172" y="3"/>
                    <a:pt x="158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6179550" y="2178825"/>
              <a:ext cx="10275" cy="8925"/>
            </a:xfrm>
            <a:custGeom>
              <a:avLst/>
              <a:gdLst/>
              <a:ahLst/>
              <a:cxnLst/>
              <a:rect l="l" t="t" r="r" b="b"/>
              <a:pathLst>
                <a:path w="411" h="357" extrusionOk="0">
                  <a:moveTo>
                    <a:pt x="199" y="1"/>
                  </a:moveTo>
                  <a:cubicBezTo>
                    <a:pt x="135" y="1"/>
                    <a:pt x="79" y="38"/>
                    <a:pt x="46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9" y="351"/>
                    <a:pt x="165" y="357"/>
                    <a:pt x="191" y="357"/>
                  </a:cubicBezTo>
                  <a:cubicBezTo>
                    <a:pt x="262" y="357"/>
                    <a:pt x="332" y="314"/>
                    <a:pt x="365" y="247"/>
                  </a:cubicBezTo>
                  <a:cubicBezTo>
                    <a:pt x="411" y="156"/>
                    <a:pt x="365" y="65"/>
                    <a:pt x="274" y="19"/>
                  </a:cubicBezTo>
                  <a:cubicBezTo>
                    <a:pt x="248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5923325" y="2101675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117" y="1"/>
                  </a:moveTo>
                  <a:cubicBezTo>
                    <a:pt x="61" y="1"/>
                    <a:pt x="16" y="31"/>
                    <a:pt x="1" y="92"/>
                  </a:cubicBezTo>
                  <a:lnTo>
                    <a:pt x="274" y="229"/>
                  </a:lnTo>
                  <a:cubicBezTo>
                    <a:pt x="320" y="161"/>
                    <a:pt x="274" y="47"/>
                    <a:pt x="206" y="24"/>
                  </a:cubicBezTo>
                  <a:cubicBezTo>
                    <a:pt x="176" y="9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6234900" y="202387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8" y="230"/>
                    <a:pt x="127" y="238"/>
                    <a:pt x="146" y="238"/>
                  </a:cubicBezTo>
                  <a:cubicBezTo>
                    <a:pt x="180" y="238"/>
                    <a:pt x="214" y="213"/>
                    <a:pt x="228" y="168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6446600" y="214175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6" y="0"/>
                  </a:moveTo>
                  <a:cubicBezTo>
                    <a:pt x="114" y="0"/>
                    <a:pt x="62" y="38"/>
                    <a:pt x="46" y="87"/>
                  </a:cubicBezTo>
                  <a:cubicBezTo>
                    <a:pt x="0" y="155"/>
                    <a:pt x="46" y="247"/>
                    <a:pt x="114" y="292"/>
                  </a:cubicBezTo>
                  <a:cubicBezTo>
                    <a:pt x="132" y="298"/>
                    <a:pt x="150" y="301"/>
                    <a:pt x="169" y="301"/>
                  </a:cubicBezTo>
                  <a:cubicBezTo>
                    <a:pt x="226" y="301"/>
                    <a:pt x="286" y="275"/>
                    <a:pt x="320" y="224"/>
                  </a:cubicBezTo>
                  <a:cubicBezTo>
                    <a:pt x="343" y="133"/>
                    <a:pt x="320" y="64"/>
                    <a:pt x="251" y="19"/>
                  </a:cubicBezTo>
                  <a:cubicBezTo>
                    <a:pt x="226" y="6"/>
                    <a:pt x="200" y="0"/>
                    <a:pt x="17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6334175" y="211422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23" y="0"/>
                  </a:moveTo>
                  <a:cubicBezTo>
                    <a:pt x="82" y="0"/>
                    <a:pt x="38" y="25"/>
                    <a:pt x="24" y="70"/>
                  </a:cubicBezTo>
                  <a:cubicBezTo>
                    <a:pt x="1" y="138"/>
                    <a:pt x="24" y="207"/>
                    <a:pt x="92" y="229"/>
                  </a:cubicBezTo>
                  <a:cubicBezTo>
                    <a:pt x="104" y="235"/>
                    <a:pt x="118" y="238"/>
                    <a:pt x="133" y="238"/>
                  </a:cubicBezTo>
                  <a:cubicBezTo>
                    <a:pt x="173" y="238"/>
                    <a:pt x="218" y="217"/>
                    <a:pt x="252" y="184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6487100" y="2171275"/>
              <a:ext cx="7450" cy="6800"/>
            </a:xfrm>
            <a:custGeom>
              <a:avLst/>
              <a:gdLst/>
              <a:ahLst/>
              <a:cxnLst/>
              <a:rect l="l" t="t" r="r" b="b"/>
              <a:pathLst>
                <a:path w="298" h="272" extrusionOk="0">
                  <a:moveTo>
                    <a:pt x="129" y="1"/>
                  </a:moveTo>
                  <a:cubicBezTo>
                    <a:pt x="82" y="1"/>
                    <a:pt x="38" y="26"/>
                    <a:pt x="24" y="70"/>
                  </a:cubicBezTo>
                  <a:cubicBezTo>
                    <a:pt x="1" y="139"/>
                    <a:pt x="24" y="230"/>
                    <a:pt x="92" y="253"/>
                  </a:cubicBezTo>
                  <a:cubicBezTo>
                    <a:pt x="111" y="265"/>
                    <a:pt x="130" y="271"/>
                    <a:pt x="149" y="271"/>
                  </a:cubicBezTo>
                  <a:cubicBezTo>
                    <a:pt x="197" y="271"/>
                    <a:pt x="242" y="234"/>
                    <a:pt x="275" y="184"/>
                  </a:cubicBezTo>
                  <a:cubicBezTo>
                    <a:pt x="298" y="139"/>
                    <a:pt x="275" y="47"/>
                    <a:pt x="206" y="24"/>
                  </a:cubicBezTo>
                  <a:cubicBezTo>
                    <a:pt x="182" y="8"/>
                    <a:pt x="155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5616325" y="14561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1" y="168"/>
                    <a:pt x="23" y="260"/>
                    <a:pt x="115" y="305"/>
                  </a:cubicBezTo>
                  <a:cubicBezTo>
                    <a:pt x="132" y="311"/>
                    <a:pt x="152" y="314"/>
                    <a:pt x="172" y="314"/>
                  </a:cubicBezTo>
                  <a:cubicBezTo>
                    <a:pt x="234" y="314"/>
                    <a:pt x="303" y="288"/>
                    <a:pt x="320" y="237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7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6119625" y="133510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7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65" y="4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6379250" y="2269800"/>
              <a:ext cx="7450" cy="6550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6" y="1"/>
                  </a:moveTo>
                  <a:cubicBezTo>
                    <a:pt x="107" y="1"/>
                    <a:pt x="64" y="27"/>
                    <a:pt x="47" y="78"/>
                  </a:cubicBezTo>
                  <a:cubicBezTo>
                    <a:pt x="1" y="146"/>
                    <a:pt x="47" y="215"/>
                    <a:pt x="92" y="238"/>
                  </a:cubicBezTo>
                  <a:cubicBezTo>
                    <a:pt x="117" y="254"/>
                    <a:pt x="141" y="261"/>
                    <a:pt x="164" y="261"/>
                  </a:cubicBezTo>
                  <a:cubicBezTo>
                    <a:pt x="206" y="261"/>
                    <a:pt x="245" y="236"/>
                    <a:pt x="275" y="192"/>
                  </a:cubicBezTo>
                  <a:cubicBezTo>
                    <a:pt x="298" y="124"/>
                    <a:pt x="275" y="55"/>
                    <a:pt x="206" y="9"/>
                  </a:cubicBezTo>
                  <a:cubicBezTo>
                    <a:pt x="189" y="4"/>
                    <a:pt x="172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5894225" y="1387375"/>
              <a:ext cx="7450" cy="6775"/>
            </a:xfrm>
            <a:custGeom>
              <a:avLst/>
              <a:gdLst/>
              <a:ahLst/>
              <a:cxnLst/>
              <a:rect l="l" t="t" r="r" b="b"/>
              <a:pathLst>
                <a:path w="298" h="271" extrusionOk="0">
                  <a:moveTo>
                    <a:pt x="159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0" y="133"/>
                    <a:pt x="23" y="224"/>
                    <a:pt x="92" y="247"/>
                  </a:cubicBezTo>
                  <a:cubicBezTo>
                    <a:pt x="116" y="263"/>
                    <a:pt x="143" y="271"/>
                    <a:pt x="169" y="271"/>
                  </a:cubicBezTo>
                  <a:cubicBezTo>
                    <a:pt x="216" y="271"/>
                    <a:pt x="260" y="245"/>
                    <a:pt x="274" y="201"/>
                  </a:cubicBezTo>
                  <a:cubicBezTo>
                    <a:pt x="297" y="133"/>
                    <a:pt x="274" y="41"/>
                    <a:pt x="206" y="19"/>
                  </a:cubicBezTo>
                  <a:cubicBezTo>
                    <a:pt x="193" y="6"/>
                    <a:pt x="177" y="0"/>
                    <a:pt x="15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6001500" y="13936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2" y="396"/>
                    <a:pt x="190" y="402"/>
                    <a:pt x="218" y="402"/>
                  </a:cubicBezTo>
                  <a:cubicBezTo>
                    <a:pt x="296" y="402"/>
                    <a:pt x="378" y="359"/>
                    <a:pt x="411" y="293"/>
                  </a:cubicBezTo>
                  <a:cubicBezTo>
                    <a:pt x="457" y="178"/>
                    <a:pt x="411" y="64"/>
                    <a:pt x="320" y="19"/>
                  </a:cubicBezTo>
                  <a:cubicBezTo>
                    <a:pt x="290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6008350" y="1367625"/>
              <a:ext cx="6875" cy="5625"/>
            </a:xfrm>
            <a:custGeom>
              <a:avLst/>
              <a:gdLst/>
              <a:ahLst/>
              <a:cxnLst/>
              <a:rect l="l" t="t" r="r" b="b"/>
              <a:pathLst>
                <a:path w="275" h="225" extrusionOk="0">
                  <a:moveTo>
                    <a:pt x="143" y="1"/>
                  </a:moveTo>
                  <a:cubicBezTo>
                    <a:pt x="104" y="1"/>
                    <a:pt x="63" y="22"/>
                    <a:pt x="46" y="55"/>
                  </a:cubicBezTo>
                  <a:cubicBezTo>
                    <a:pt x="0" y="124"/>
                    <a:pt x="46" y="192"/>
                    <a:pt x="92" y="215"/>
                  </a:cubicBezTo>
                  <a:cubicBezTo>
                    <a:pt x="104" y="221"/>
                    <a:pt x="118" y="224"/>
                    <a:pt x="133" y="224"/>
                  </a:cubicBezTo>
                  <a:cubicBezTo>
                    <a:pt x="173" y="224"/>
                    <a:pt x="218" y="203"/>
                    <a:pt x="252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71" y="4"/>
                    <a:pt x="157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5362975" y="1316625"/>
              <a:ext cx="10850" cy="10050"/>
            </a:xfrm>
            <a:custGeom>
              <a:avLst/>
              <a:gdLst/>
              <a:ahLst/>
              <a:cxnLst/>
              <a:rect l="l" t="t" r="r" b="b"/>
              <a:pathLst>
                <a:path w="434" h="402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24"/>
                    <a:pt x="23" y="338"/>
                    <a:pt x="137" y="383"/>
                  </a:cubicBezTo>
                  <a:cubicBezTo>
                    <a:pt x="161" y="396"/>
                    <a:pt x="188" y="401"/>
                    <a:pt x="214" y="401"/>
                  </a:cubicBezTo>
                  <a:cubicBezTo>
                    <a:pt x="285" y="401"/>
                    <a:pt x="355" y="359"/>
                    <a:pt x="388" y="292"/>
                  </a:cubicBezTo>
                  <a:cubicBezTo>
                    <a:pt x="434" y="201"/>
                    <a:pt x="411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5700775" y="1946600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67" y="375"/>
                    <a:pt x="198" y="383"/>
                    <a:pt x="228" y="383"/>
                  </a:cubicBezTo>
                  <a:cubicBezTo>
                    <a:pt x="294" y="383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5855425" y="1750525"/>
              <a:ext cx="6300" cy="5850"/>
            </a:xfrm>
            <a:custGeom>
              <a:avLst/>
              <a:gdLst/>
              <a:ahLst/>
              <a:cxnLst/>
              <a:rect l="l" t="t" r="r" b="b"/>
              <a:pathLst>
                <a:path w="252" h="234" extrusionOk="0">
                  <a:moveTo>
                    <a:pt x="132" y="1"/>
                  </a:moveTo>
                  <a:cubicBezTo>
                    <a:pt x="83" y="1"/>
                    <a:pt x="40" y="27"/>
                    <a:pt x="23" y="78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9" y="228"/>
                    <a:pt x="109" y="234"/>
                    <a:pt x="128" y="234"/>
                  </a:cubicBezTo>
                  <a:cubicBezTo>
                    <a:pt x="173" y="234"/>
                    <a:pt x="212" y="201"/>
                    <a:pt x="229" y="169"/>
                  </a:cubicBezTo>
                  <a:cubicBezTo>
                    <a:pt x="251" y="101"/>
                    <a:pt x="229" y="32"/>
                    <a:pt x="183" y="9"/>
                  </a:cubicBezTo>
                  <a:cubicBezTo>
                    <a:pt x="166" y="4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6088250" y="20384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4" y="1"/>
                  </a:moveTo>
                  <a:cubicBezTo>
                    <a:pt x="124" y="1"/>
                    <a:pt x="56" y="38"/>
                    <a:pt x="23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6" y="344"/>
                    <a:pt x="157" y="347"/>
                    <a:pt x="178" y="347"/>
                  </a:cubicBezTo>
                  <a:cubicBezTo>
                    <a:pt x="246" y="347"/>
                    <a:pt x="308" y="317"/>
                    <a:pt x="342" y="247"/>
                  </a:cubicBezTo>
                  <a:cubicBezTo>
                    <a:pt x="388" y="156"/>
                    <a:pt x="342" y="65"/>
                    <a:pt x="274" y="19"/>
                  </a:cubicBezTo>
                  <a:cubicBezTo>
                    <a:pt x="248" y="6"/>
                    <a:pt x="221" y="1"/>
                    <a:pt x="19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6130475" y="20136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36" y="0"/>
                  </a:moveTo>
                  <a:cubicBezTo>
                    <a:pt x="93" y="0"/>
                    <a:pt x="63" y="26"/>
                    <a:pt x="46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4" y="220"/>
                    <a:pt x="118" y="223"/>
                    <a:pt x="132" y="223"/>
                  </a:cubicBezTo>
                  <a:cubicBezTo>
                    <a:pt x="170" y="223"/>
                    <a:pt x="212" y="202"/>
                    <a:pt x="228" y="169"/>
                  </a:cubicBezTo>
                  <a:cubicBezTo>
                    <a:pt x="251" y="100"/>
                    <a:pt x="228" y="55"/>
                    <a:pt x="183" y="9"/>
                  </a:cubicBezTo>
                  <a:cubicBezTo>
                    <a:pt x="166" y="3"/>
                    <a:pt x="150" y="0"/>
                    <a:pt x="13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6356425" y="121300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0"/>
                  </a:moveTo>
                  <a:cubicBezTo>
                    <a:pt x="119" y="0"/>
                    <a:pt x="64" y="26"/>
                    <a:pt x="47" y="77"/>
                  </a:cubicBezTo>
                  <a:cubicBezTo>
                    <a:pt x="1" y="146"/>
                    <a:pt x="47" y="237"/>
                    <a:pt x="115" y="260"/>
                  </a:cubicBezTo>
                  <a:cubicBezTo>
                    <a:pt x="134" y="273"/>
                    <a:pt x="153" y="278"/>
                    <a:pt x="172" y="278"/>
                  </a:cubicBezTo>
                  <a:cubicBezTo>
                    <a:pt x="220" y="278"/>
                    <a:pt x="265" y="241"/>
                    <a:pt x="298" y="192"/>
                  </a:cubicBezTo>
                  <a:cubicBezTo>
                    <a:pt x="320" y="123"/>
                    <a:pt x="298" y="55"/>
                    <a:pt x="229" y="9"/>
                  </a:cubicBezTo>
                  <a:cubicBezTo>
                    <a:pt x="212" y="3"/>
                    <a:pt x="194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6440325" y="11401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12" y="0"/>
                  </a:moveTo>
                  <a:cubicBezTo>
                    <a:pt x="72" y="0"/>
                    <a:pt x="38" y="26"/>
                    <a:pt x="23" y="70"/>
                  </a:cubicBezTo>
                  <a:cubicBezTo>
                    <a:pt x="0" y="138"/>
                    <a:pt x="23" y="207"/>
                    <a:pt x="92" y="230"/>
                  </a:cubicBezTo>
                  <a:cubicBezTo>
                    <a:pt x="103" y="235"/>
                    <a:pt x="116" y="238"/>
                    <a:pt x="129" y="238"/>
                  </a:cubicBezTo>
                  <a:cubicBezTo>
                    <a:pt x="169" y="238"/>
                    <a:pt x="211" y="213"/>
                    <a:pt x="229" y="161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59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5971250" y="15545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89" y="0"/>
                  </a:moveTo>
                  <a:cubicBezTo>
                    <a:pt x="127" y="0"/>
                    <a:pt x="57" y="43"/>
                    <a:pt x="24" y="110"/>
                  </a:cubicBezTo>
                  <a:cubicBezTo>
                    <a:pt x="1" y="178"/>
                    <a:pt x="24" y="292"/>
                    <a:pt x="115" y="338"/>
                  </a:cubicBezTo>
                  <a:cubicBezTo>
                    <a:pt x="137" y="343"/>
                    <a:pt x="158" y="346"/>
                    <a:pt x="179" y="346"/>
                  </a:cubicBezTo>
                  <a:cubicBezTo>
                    <a:pt x="247" y="346"/>
                    <a:pt x="308" y="316"/>
                    <a:pt x="343" y="247"/>
                  </a:cubicBezTo>
                  <a:cubicBezTo>
                    <a:pt x="389" y="178"/>
                    <a:pt x="343" y="64"/>
                    <a:pt x="252" y="18"/>
                  </a:cubicBezTo>
                  <a:cubicBezTo>
                    <a:pt x="234" y="6"/>
                    <a:pt x="212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5831450" y="1597350"/>
              <a:ext cx="6875" cy="6225"/>
            </a:xfrm>
            <a:custGeom>
              <a:avLst/>
              <a:gdLst/>
              <a:ahLst/>
              <a:cxnLst/>
              <a:rect l="l" t="t" r="r" b="b"/>
              <a:pathLst>
                <a:path w="275" h="249" extrusionOk="0">
                  <a:moveTo>
                    <a:pt x="138" y="0"/>
                  </a:moveTo>
                  <a:cubicBezTo>
                    <a:pt x="99" y="0"/>
                    <a:pt x="56" y="33"/>
                    <a:pt x="23" y="65"/>
                  </a:cubicBezTo>
                  <a:cubicBezTo>
                    <a:pt x="1" y="133"/>
                    <a:pt x="23" y="202"/>
                    <a:pt x="92" y="225"/>
                  </a:cubicBezTo>
                  <a:cubicBezTo>
                    <a:pt x="108" y="241"/>
                    <a:pt x="130" y="248"/>
                    <a:pt x="153" y="248"/>
                  </a:cubicBezTo>
                  <a:cubicBezTo>
                    <a:pt x="194" y="248"/>
                    <a:pt x="237" y="223"/>
                    <a:pt x="252" y="179"/>
                  </a:cubicBezTo>
                  <a:cubicBezTo>
                    <a:pt x="275" y="111"/>
                    <a:pt x="252" y="42"/>
                    <a:pt x="183" y="19"/>
                  </a:cubicBezTo>
                  <a:cubicBezTo>
                    <a:pt x="170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6038600" y="1537125"/>
              <a:ext cx="7425" cy="6725"/>
            </a:xfrm>
            <a:custGeom>
              <a:avLst/>
              <a:gdLst/>
              <a:ahLst/>
              <a:cxnLst/>
              <a:rect l="l" t="t" r="r" b="b"/>
              <a:pathLst>
                <a:path w="297" h="269" extrusionOk="0">
                  <a:moveTo>
                    <a:pt x="15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46"/>
                    <a:pt x="23" y="214"/>
                    <a:pt x="92" y="260"/>
                  </a:cubicBezTo>
                  <a:cubicBezTo>
                    <a:pt x="109" y="266"/>
                    <a:pt x="126" y="268"/>
                    <a:pt x="142" y="268"/>
                  </a:cubicBezTo>
                  <a:cubicBezTo>
                    <a:pt x="191" y="268"/>
                    <a:pt x="234" y="243"/>
                    <a:pt x="251" y="191"/>
                  </a:cubicBezTo>
                  <a:cubicBezTo>
                    <a:pt x="297" y="123"/>
                    <a:pt x="274" y="54"/>
                    <a:pt x="206" y="9"/>
                  </a:cubicBezTo>
                  <a:cubicBezTo>
                    <a:pt x="189" y="3"/>
                    <a:pt x="171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5843425" y="157112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62" y="373"/>
                    <a:pt x="189" y="379"/>
                    <a:pt x="214" y="379"/>
                  </a:cubicBezTo>
                  <a:cubicBezTo>
                    <a:pt x="285" y="379"/>
                    <a:pt x="356" y="336"/>
                    <a:pt x="389" y="269"/>
                  </a:cubicBezTo>
                  <a:cubicBezTo>
                    <a:pt x="435" y="178"/>
                    <a:pt x="389" y="64"/>
                    <a:pt x="298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5876525" y="1557650"/>
              <a:ext cx="8025" cy="6750"/>
            </a:xfrm>
            <a:custGeom>
              <a:avLst/>
              <a:gdLst/>
              <a:ahLst/>
              <a:cxnLst/>
              <a:rect l="l" t="t" r="r" b="b"/>
              <a:pathLst>
                <a:path w="321" h="270" extrusionOk="0">
                  <a:moveTo>
                    <a:pt x="175" y="1"/>
                  </a:moveTo>
                  <a:cubicBezTo>
                    <a:pt x="119" y="1"/>
                    <a:pt x="64" y="27"/>
                    <a:pt x="47" y="78"/>
                  </a:cubicBezTo>
                  <a:cubicBezTo>
                    <a:pt x="1" y="146"/>
                    <a:pt x="24" y="215"/>
                    <a:pt x="92" y="261"/>
                  </a:cubicBezTo>
                  <a:cubicBezTo>
                    <a:pt x="109" y="266"/>
                    <a:pt x="128" y="269"/>
                    <a:pt x="146" y="269"/>
                  </a:cubicBezTo>
                  <a:cubicBezTo>
                    <a:pt x="202" y="269"/>
                    <a:pt x="258" y="243"/>
                    <a:pt x="275" y="192"/>
                  </a:cubicBezTo>
                  <a:cubicBezTo>
                    <a:pt x="320" y="124"/>
                    <a:pt x="298" y="32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5967825" y="1547400"/>
              <a:ext cx="9175" cy="7650"/>
            </a:xfrm>
            <a:custGeom>
              <a:avLst/>
              <a:gdLst/>
              <a:ahLst/>
              <a:cxnLst/>
              <a:rect l="l" t="t" r="r" b="b"/>
              <a:pathLst>
                <a:path w="367" h="306" extrusionOk="0">
                  <a:moveTo>
                    <a:pt x="197" y="0"/>
                  </a:moveTo>
                  <a:cubicBezTo>
                    <a:pt x="141" y="0"/>
                    <a:pt x="81" y="26"/>
                    <a:pt x="47" y="77"/>
                  </a:cubicBezTo>
                  <a:cubicBezTo>
                    <a:pt x="1" y="168"/>
                    <a:pt x="47" y="260"/>
                    <a:pt x="115" y="283"/>
                  </a:cubicBezTo>
                  <a:cubicBezTo>
                    <a:pt x="145" y="298"/>
                    <a:pt x="176" y="305"/>
                    <a:pt x="204" y="305"/>
                  </a:cubicBezTo>
                  <a:cubicBezTo>
                    <a:pt x="260" y="305"/>
                    <a:pt x="305" y="275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6727925" y="165010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60"/>
                  </a:cubicBezTo>
                  <a:cubicBezTo>
                    <a:pt x="137" y="275"/>
                    <a:pt x="163" y="283"/>
                    <a:pt x="187" y="283"/>
                  </a:cubicBezTo>
                  <a:cubicBezTo>
                    <a:pt x="236" y="283"/>
                    <a:pt x="282" y="253"/>
                    <a:pt x="297" y="192"/>
                  </a:cubicBezTo>
                  <a:cubicBezTo>
                    <a:pt x="343" y="123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6325050" y="2057525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3" y="352"/>
                    <a:pt x="137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1" y="306"/>
                  </a:cubicBezTo>
                  <a:cubicBezTo>
                    <a:pt x="457" y="192"/>
                    <a:pt x="411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6331900" y="204472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0" y="179"/>
                    <a:pt x="46" y="293"/>
                    <a:pt x="115" y="316"/>
                  </a:cubicBezTo>
                  <a:cubicBezTo>
                    <a:pt x="145" y="331"/>
                    <a:pt x="178" y="339"/>
                    <a:pt x="209" y="339"/>
                  </a:cubicBezTo>
                  <a:cubicBezTo>
                    <a:pt x="272" y="339"/>
                    <a:pt x="328" y="308"/>
                    <a:pt x="343" y="247"/>
                  </a:cubicBezTo>
                  <a:cubicBezTo>
                    <a:pt x="388" y="156"/>
                    <a:pt x="366" y="65"/>
                    <a:pt x="274" y="19"/>
                  </a:cubicBezTo>
                  <a:cubicBezTo>
                    <a:pt x="249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6327900" y="2032050"/>
              <a:ext cx="8600" cy="7100"/>
            </a:xfrm>
            <a:custGeom>
              <a:avLst/>
              <a:gdLst/>
              <a:ahLst/>
              <a:cxnLst/>
              <a:rect l="l" t="t" r="r" b="b"/>
              <a:pathLst>
                <a:path w="344" h="284" extrusionOk="0">
                  <a:moveTo>
                    <a:pt x="152" y="0"/>
                  </a:moveTo>
                  <a:cubicBezTo>
                    <a:pt x="104" y="0"/>
                    <a:pt x="61" y="26"/>
                    <a:pt x="46" y="70"/>
                  </a:cubicBezTo>
                  <a:cubicBezTo>
                    <a:pt x="1" y="161"/>
                    <a:pt x="46" y="230"/>
                    <a:pt x="115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5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6327900" y="201702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75" y="0"/>
                  </a:moveTo>
                  <a:cubicBezTo>
                    <a:pt x="119" y="0"/>
                    <a:pt x="63" y="26"/>
                    <a:pt x="46" y="77"/>
                  </a:cubicBezTo>
                  <a:cubicBezTo>
                    <a:pt x="1" y="146"/>
                    <a:pt x="23" y="237"/>
                    <a:pt x="92" y="260"/>
                  </a:cubicBezTo>
                  <a:cubicBezTo>
                    <a:pt x="124" y="276"/>
                    <a:pt x="154" y="284"/>
                    <a:pt x="180" y="284"/>
                  </a:cubicBezTo>
                  <a:cubicBezTo>
                    <a:pt x="229" y="284"/>
                    <a:pt x="268" y="258"/>
                    <a:pt x="297" y="214"/>
                  </a:cubicBezTo>
                  <a:cubicBezTo>
                    <a:pt x="320" y="123"/>
                    <a:pt x="297" y="54"/>
                    <a:pt x="229" y="9"/>
                  </a:cubicBezTo>
                  <a:cubicBezTo>
                    <a:pt x="212" y="3"/>
                    <a:pt x="193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6072825" y="2014725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33" y="1"/>
                  </a:moveTo>
                  <a:cubicBezTo>
                    <a:pt x="90" y="1"/>
                    <a:pt x="57" y="22"/>
                    <a:pt x="24" y="55"/>
                  </a:cubicBezTo>
                  <a:cubicBezTo>
                    <a:pt x="1" y="101"/>
                    <a:pt x="24" y="169"/>
                    <a:pt x="92" y="192"/>
                  </a:cubicBezTo>
                  <a:cubicBezTo>
                    <a:pt x="104" y="198"/>
                    <a:pt x="118" y="201"/>
                    <a:pt x="132" y="201"/>
                  </a:cubicBezTo>
                  <a:cubicBezTo>
                    <a:pt x="171" y="201"/>
                    <a:pt x="212" y="180"/>
                    <a:pt x="229" y="146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3"/>
                    <a:pt x="148" y="1"/>
                    <a:pt x="13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6262275" y="14546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63" y="0"/>
                  </a:moveTo>
                  <a:cubicBezTo>
                    <a:pt x="107" y="0"/>
                    <a:pt x="62" y="31"/>
                    <a:pt x="46" y="91"/>
                  </a:cubicBezTo>
                  <a:cubicBezTo>
                    <a:pt x="1" y="160"/>
                    <a:pt x="24" y="251"/>
                    <a:pt x="115" y="297"/>
                  </a:cubicBezTo>
                  <a:cubicBezTo>
                    <a:pt x="134" y="310"/>
                    <a:pt x="155" y="315"/>
                    <a:pt x="176" y="315"/>
                  </a:cubicBezTo>
                  <a:cubicBezTo>
                    <a:pt x="231" y="315"/>
                    <a:pt x="287" y="278"/>
                    <a:pt x="320" y="228"/>
                  </a:cubicBezTo>
                  <a:cubicBezTo>
                    <a:pt x="366" y="137"/>
                    <a:pt x="320" y="46"/>
                    <a:pt x="252" y="23"/>
                  </a:cubicBezTo>
                  <a:cubicBezTo>
                    <a:pt x="221" y="8"/>
                    <a:pt x="191" y="0"/>
                    <a:pt x="16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6254300" y="14623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38" y="1"/>
                  </a:moveTo>
                  <a:cubicBezTo>
                    <a:pt x="93" y="1"/>
                    <a:pt x="40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4"/>
                    <a:pt x="251" y="169"/>
                  </a:cubicBezTo>
                  <a:cubicBezTo>
                    <a:pt x="274" y="101"/>
                    <a:pt x="251" y="32"/>
                    <a:pt x="183" y="10"/>
                  </a:cubicBezTo>
                  <a:cubicBezTo>
                    <a:pt x="171" y="4"/>
                    <a:pt x="155" y="1"/>
                    <a:pt x="1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6276550" y="1513125"/>
              <a:ext cx="11425" cy="10425"/>
            </a:xfrm>
            <a:custGeom>
              <a:avLst/>
              <a:gdLst/>
              <a:ahLst/>
              <a:cxnLst/>
              <a:rect l="l" t="t" r="r" b="b"/>
              <a:pathLst>
                <a:path w="457" h="417" extrusionOk="0">
                  <a:moveTo>
                    <a:pt x="223" y="1"/>
                  </a:moveTo>
                  <a:cubicBezTo>
                    <a:pt x="150" y="1"/>
                    <a:pt x="77" y="47"/>
                    <a:pt x="46" y="124"/>
                  </a:cubicBezTo>
                  <a:cubicBezTo>
                    <a:pt x="0" y="216"/>
                    <a:pt x="46" y="352"/>
                    <a:pt x="137" y="398"/>
                  </a:cubicBezTo>
                  <a:cubicBezTo>
                    <a:pt x="168" y="410"/>
                    <a:pt x="199" y="416"/>
                    <a:pt x="228" y="416"/>
                  </a:cubicBezTo>
                  <a:cubicBezTo>
                    <a:pt x="308" y="416"/>
                    <a:pt x="378" y="374"/>
                    <a:pt x="411" y="307"/>
                  </a:cubicBezTo>
                  <a:cubicBezTo>
                    <a:pt x="457" y="193"/>
                    <a:pt x="411" y="79"/>
                    <a:pt x="320" y="33"/>
                  </a:cubicBezTo>
                  <a:cubicBezTo>
                    <a:pt x="291" y="11"/>
                    <a:pt x="257" y="1"/>
                    <a:pt x="2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6273700" y="1481950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06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0" y="116"/>
                    <a:pt x="23" y="184"/>
                    <a:pt x="69" y="207"/>
                  </a:cubicBezTo>
                  <a:cubicBezTo>
                    <a:pt x="81" y="213"/>
                    <a:pt x="95" y="216"/>
                    <a:pt x="109" y="216"/>
                  </a:cubicBezTo>
                  <a:cubicBezTo>
                    <a:pt x="148" y="216"/>
                    <a:pt x="189" y="195"/>
                    <a:pt x="206" y="161"/>
                  </a:cubicBezTo>
                  <a:cubicBezTo>
                    <a:pt x="251" y="116"/>
                    <a:pt x="229" y="47"/>
                    <a:pt x="160" y="25"/>
                  </a:cubicBezTo>
                  <a:cubicBezTo>
                    <a:pt x="144" y="8"/>
                    <a:pt x="125" y="1"/>
                    <a:pt x="1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5680800" y="118637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2" y="0"/>
                  </a:moveTo>
                  <a:cubicBezTo>
                    <a:pt x="104" y="0"/>
                    <a:pt x="61" y="25"/>
                    <a:pt x="46" y="70"/>
                  </a:cubicBezTo>
                  <a:cubicBezTo>
                    <a:pt x="1" y="138"/>
                    <a:pt x="24" y="229"/>
                    <a:pt x="92" y="275"/>
                  </a:cubicBezTo>
                  <a:cubicBezTo>
                    <a:pt x="109" y="281"/>
                    <a:pt x="128" y="284"/>
                    <a:pt x="146" y="284"/>
                  </a:cubicBezTo>
                  <a:cubicBezTo>
                    <a:pt x="202" y="284"/>
                    <a:pt x="258" y="258"/>
                    <a:pt x="275" y="207"/>
                  </a:cubicBezTo>
                  <a:cubicBezTo>
                    <a:pt x="320" y="138"/>
                    <a:pt x="298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5685950" y="114795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2" y="0"/>
                  </a:moveTo>
                  <a:cubicBezTo>
                    <a:pt x="83" y="0"/>
                    <a:pt x="40" y="26"/>
                    <a:pt x="23" y="77"/>
                  </a:cubicBezTo>
                  <a:cubicBezTo>
                    <a:pt x="0" y="123"/>
                    <a:pt x="23" y="192"/>
                    <a:pt x="69" y="237"/>
                  </a:cubicBezTo>
                  <a:cubicBezTo>
                    <a:pt x="86" y="243"/>
                    <a:pt x="103" y="246"/>
                    <a:pt x="119" y="246"/>
                  </a:cubicBezTo>
                  <a:cubicBezTo>
                    <a:pt x="169" y="246"/>
                    <a:pt x="211" y="220"/>
                    <a:pt x="228" y="169"/>
                  </a:cubicBezTo>
                  <a:cubicBezTo>
                    <a:pt x="274" y="123"/>
                    <a:pt x="228" y="55"/>
                    <a:pt x="183" y="9"/>
                  </a:cubicBezTo>
                  <a:cubicBezTo>
                    <a:pt x="166" y="3"/>
                    <a:pt x="149" y="0"/>
                    <a:pt x="13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3"/>
          <p:cNvGrpSpPr/>
          <p:nvPr/>
        </p:nvGrpSpPr>
        <p:grpSpPr>
          <a:xfrm>
            <a:off x="3476442" y="-948130"/>
            <a:ext cx="2352860" cy="2352860"/>
            <a:chOff x="3413675" y="1416350"/>
            <a:chExt cx="685925" cy="685925"/>
          </a:xfrm>
        </p:grpSpPr>
        <p:sp>
          <p:nvSpPr>
            <p:cNvPr id="795" name="Google Shape;795;p3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" name="Google Shape;801;p3"/>
          <p:cNvSpPr txBox="1">
            <a:spLocks noGrp="1"/>
          </p:cNvSpPr>
          <p:nvPr>
            <p:ph type="title"/>
          </p:nvPr>
        </p:nvSpPr>
        <p:spPr>
          <a:xfrm>
            <a:off x="1106900" y="1868900"/>
            <a:ext cx="3852000" cy="1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55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02" name="Google Shape;802;p3"/>
          <p:cNvSpPr txBox="1">
            <a:spLocks noGrp="1"/>
          </p:cNvSpPr>
          <p:nvPr>
            <p:ph type="title" idx="2" hasCustomPrompt="1"/>
          </p:nvPr>
        </p:nvSpPr>
        <p:spPr>
          <a:xfrm>
            <a:off x="1106900" y="896600"/>
            <a:ext cx="1251900" cy="9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3" name="Google Shape;803;p3"/>
          <p:cNvSpPr txBox="1">
            <a:spLocks noGrp="1"/>
          </p:cNvSpPr>
          <p:nvPr>
            <p:ph type="subTitle" idx="1"/>
          </p:nvPr>
        </p:nvSpPr>
        <p:spPr>
          <a:xfrm>
            <a:off x="1106900" y="3731500"/>
            <a:ext cx="38520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7" name="Google Shape;887;p5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888" name="Google Shape;888;p5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" name="Google Shape;941;p5"/>
          <p:cNvGrpSpPr/>
          <p:nvPr/>
        </p:nvGrpSpPr>
        <p:grpSpPr>
          <a:xfrm>
            <a:off x="-707639" y="-3538555"/>
            <a:ext cx="11567753" cy="7972096"/>
            <a:chOff x="5457700" y="3883200"/>
            <a:chExt cx="1633725" cy="1125875"/>
          </a:xfrm>
        </p:grpSpPr>
        <p:sp>
          <p:nvSpPr>
            <p:cNvPr id="942" name="Google Shape;942;p5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" name="Google Shape;947;p5"/>
          <p:cNvGrpSpPr/>
          <p:nvPr/>
        </p:nvGrpSpPr>
        <p:grpSpPr>
          <a:xfrm flipH="1">
            <a:off x="6701248" y="-1058891"/>
            <a:ext cx="3459295" cy="3196594"/>
            <a:chOff x="407025" y="3490600"/>
            <a:chExt cx="1442575" cy="1333025"/>
          </a:xfrm>
        </p:grpSpPr>
        <p:sp>
          <p:nvSpPr>
            <p:cNvPr id="948" name="Google Shape;948;p5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" name="Google Shape;954;p5"/>
          <p:cNvGrpSpPr/>
          <p:nvPr/>
        </p:nvGrpSpPr>
        <p:grpSpPr>
          <a:xfrm>
            <a:off x="-546161" y="-437026"/>
            <a:ext cx="1783474" cy="1783474"/>
            <a:chOff x="3413675" y="1416350"/>
            <a:chExt cx="685925" cy="685925"/>
          </a:xfrm>
        </p:grpSpPr>
        <p:sp>
          <p:nvSpPr>
            <p:cNvPr id="955" name="Google Shape;955;p5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5"/>
          <p:cNvGrpSpPr/>
          <p:nvPr/>
        </p:nvGrpSpPr>
        <p:grpSpPr>
          <a:xfrm>
            <a:off x="189005" y="4741743"/>
            <a:ext cx="1048180" cy="245101"/>
            <a:chOff x="3504975" y="1233750"/>
            <a:chExt cx="324725" cy="75925"/>
          </a:xfrm>
        </p:grpSpPr>
        <p:sp>
          <p:nvSpPr>
            <p:cNvPr id="962" name="Google Shape;962;p5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" name="Google Shape;965;p5"/>
          <p:cNvSpPr/>
          <p:nvPr/>
        </p:nvSpPr>
        <p:spPr>
          <a:xfrm>
            <a:off x="7975496" y="2656038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5"/>
          <p:cNvSpPr/>
          <p:nvPr/>
        </p:nvSpPr>
        <p:spPr>
          <a:xfrm>
            <a:off x="-94790" y="2829776"/>
            <a:ext cx="488023" cy="880051"/>
          </a:xfrm>
          <a:custGeom>
            <a:avLst/>
            <a:gdLst/>
            <a:ahLst/>
            <a:cxnLst/>
            <a:rect l="l" t="t" r="r" b="b"/>
            <a:pathLst>
              <a:path w="6848" h="12349" extrusionOk="0">
                <a:moveTo>
                  <a:pt x="0" y="1"/>
                </a:moveTo>
                <a:lnTo>
                  <a:pt x="183" y="12349"/>
                </a:lnTo>
                <a:lnTo>
                  <a:pt x="6848" y="4337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8" name="Google Shape;968;p5"/>
          <p:cNvSpPr txBox="1">
            <a:spLocks noGrp="1"/>
          </p:cNvSpPr>
          <p:nvPr>
            <p:ph type="title" idx="2"/>
          </p:nvPr>
        </p:nvSpPr>
        <p:spPr>
          <a:xfrm>
            <a:off x="1537425" y="25900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20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69" name="Google Shape;969;p5"/>
          <p:cNvSpPr txBox="1">
            <a:spLocks noGrp="1"/>
          </p:cNvSpPr>
          <p:nvPr>
            <p:ph type="title" idx="3"/>
          </p:nvPr>
        </p:nvSpPr>
        <p:spPr>
          <a:xfrm>
            <a:off x="4863972" y="25900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20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70" name="Google Shape;970;p5"/>
          <p:cNvSpPr txBox="1">
            <a:spLocks noGrp="1"/>
          </p:cNvSpPr>
          <p:nvPr>
            <p:ph type="subTitle" idx="1"/>
          </p:nvPr>
        </p:nvSpPr>
        <p:spPr>
          <a:xfrm>
            <a:off x="4863975" y="3148950"/>
            <a:ext cx="2742600" cy="9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1" name="Google Shape;971;p5"/>
          <p:cNvSpPr txBox="1">
            <a:spLocks noGrp="1"/>
          </p:cNvSpPr>
          <p:nvPr>
            <p:ph type="subTitle" idx="4"/>
          </p:nvPr>
        </p:nvSpPr>
        <p:spPr>
          <a:xfrm>
            <a:off x="1537425" y="3148950"/>
            <a:ext cx="2742600" cy="9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9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1539" name="Google Shape;1539;p9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9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9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9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9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9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9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9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9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9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9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9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9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9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9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9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9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9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9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9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9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9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9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9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9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9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9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9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9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9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9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9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9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9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9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9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9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9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9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9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9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9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9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9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9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9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9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9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9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9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9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9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9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9"/>
          <p:cNvGrpSpPr/>
          <p:nvPr/>
        </p:nvGrpSpPr>
        <p:grpSpPr>
          <a:xfrm>
            <a:off x="-1008242" y="784055"/>
            <a:ext cx="9834790" cy="6880156"/>
            <a:chOff x="2056725" y="3456925"/>
            <a:chExt cx="1804350" cy="1262275"/>
          </a:xfrm>
        </p:grpSpPr>
        <p:sp>
          <p:nvSpPr>
            <p:cNvPr id="1593" name="Google Shape;1593;p9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9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9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9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9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8" name="Google Shape;1598;p9"/>
          <p:cNvGrpSpPr/>
          <p:nvPr/>
        </p:nvGrpSpPr>
        <p:grpSpPr>
          <a:xfrm rot="10800000">
            <a:off x="-345392" y="-1273170"/>
            <a:ext cx="9834790" cy="6880156"/>
            <a:chOff x="2056725" y="3456925"/>
            <a:chExt cx="1804350" cy="1262275"/>
          </a:xfrm>
        </p:grpSpPr>
        <p:sp>
          <p:nvSpPr>
            <p:cNvPr id="1599" name="Google Shape;1599;p9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9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9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9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9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" name="Google Shape;1604;p9"/>
          <p:cNvGrpSpPr/>
          <p:nvPr/>
        </p:nvGrpSpPr>
        <p:grpSpPr>
          <a:xfrm>
            <a:off x="-666383" y="-922630"/>
            <a:ext cx="2352860" cy="2352860"/>
            <a:chOff x="3413675" y="1416350"/>
            <a:chExt cx="685925" cy="685925"/>
          </a:xfrm>
        </p:grpSpPr>
        <p:sp>
          <p:nvSpPr>
            <p:cNvPr id="1605" name="Google Shape;1605;p9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9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9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9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9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9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" name="Google Shape;1611;p9"/>
          <p:cNvGrpSpPr/>
          <p:nvPr/>
        </p:nvGrpSpPr>
        <p:grpSpPr>
          <a:xfrm>
            <a:off x="5266517" y="1245621"/>
            <a:ext cx="5958123" cy="5505660"/>
            <a:chOff x="407025" y="3490600"/>
            <a:chExt cx="1442575" cy="1333025"/>
          </a:xfrm>
        </p:grpSpPr>
        <p:sp>
          <p:nvSpPr>
            <p:cNvPr id="1612" name="Google Shape;1612;p9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9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9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9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9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9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8" name="Google Shape;1618;p9"/>
          <p:cNvSpPr/>
          <p:nvPr/>
        </p:nvSpPr>
        <p:spPr>
          <a:xfrm>
            <a:off x="3321525" y="4402875"/>
            <a:ext cx="1674650" cy="1474220"/>
          </a:xfrm>
          <a:custGeom>
            <a:avLst/>
            <a:gdLst/>
            <a:ahLst/>
            <a:cxnLst/>
            <a:rect l="l" t="t" r="r" b="b"/>
            <a:pathLst>
              <a:path w="31842" h="28031" extrusionOk="0">
                <a:moveTo>
                  <a:pt x="31842" y="1"/>
                </a:moveTo>
                <a:lnTo>
                  <a:pt x="29491" y="28030"/>
                </a:lnTo>
                <a:lnTo>
                  <a:pt x="0" y="23716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9"/>
          <p:cNvSpPr/>
          <p:nvPr/>
        </p:nvSpPr>
        <p:spPr>
          <a:xfrm>
            <a:off x="7534050" y="108450"/>
            <a:ext cx="1537719" cy="1230629"/>
          </a:xfrm>
          <a:custGeom>
            <a:avLst/>
            <a:gdLst/>
            <a:ahLst/>
            <a:cxnLst/>
            <a:rect l="l" t="t" r="r" b="b"/>
            <a:pathLst>
              <a:path w="29834" h="23876" extrusionOk="0">
                <a:moveTo>
                  <a:pt x="21959" y="1"/>
                </a:moveTo>
                <a:lnTo>
                  <a:pt x="1" y="23876"/>
                </a:lnTo>
                <a:lnTo>
                  <a:pt x="1" y="23876"/>
                </a:lnTo>
                <a:lnTo>
                  <a:pt x="29833" y="14175"/>
                </a:lnTo>
                <a:lnTo>
                  <a:pt x="21959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9"/>
          <p:cNvSpPr/>
          <p:nvPr/>
        </p:nvSpPr>
        <p:spPr>
          <a:xfrm rot="5400000">
            <a:off x="-105263" y="1677700"/>
            <a:ext cx="1230619" cy="2301192"/>
          </a:xfrm>
          <a:custGeom>
            <a:avLst/>
            <a:gdLst/>
            <a:ahLst/>
            <a:cxnLst/>
            <a:rect l="l" t="t" r="r" b="b"/>
            <a:pathLst>
              <a:path w="25451" h="47592" extrusionOk="0">
                <a:moveTo>
                  <a:pt x="25450" y="0"/>
                </a:moveTo>
                <a:lnTo>
                  <a:pt x="0" y="25062"/>
                </a:lnTo>
                <a:lnTo>
                  <a:pt x="25062" y="47591"/>
                </a:lnTo>
                <a:lnTo>
                  <a:pt x="25450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1" name="Google Shape;1621;p9"/>
          <p:cNvGrpSpPr/>
          <p:nvPr/>
        </p:nvGrpSpPr>
        <p:grpSpPr>
          <a:xfrm>
            <a:off x="638292" y="4481543"/>
            <a:ext cx="1048180" cy="245101"/>
            <a:chOff x="3504975" y="1233750"/>
            <a:chExt cx="324725" cy="75925"/>
          </a:xfrm>
        </p:grpSpPr>
        <p:sp>
          <p:nvSpPr>
            <p:cNvPr id="1622" name="Google Shape;1622;p9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9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9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9"/>
          <p:cNvGrpSpPr/>
          <p:nvPr/>
        </p:nvGrpSpPr>
        <p:grpSpPr>
          <a:xfrm>
            <a:off x="2394248" y="-2774155"/>
            <a:ext cx="6432293" cy="6055903"/>
            <a:chOff x="5187775" y="635000"/>
            <a:chExt cx="1791825" cy="1686975"/>
          </a:xfrm>
        </p:grpSpPr>
        <p:sp>
          <p:nvSpPr>
            <p:cNvPr id="1626" name="Google Shape;1626;p9"/>
            <p:cNvSpPr/>
            <p:nvPr/>
          </p:nvSpPr>
          <p:spPr>
            <a:xfrm>
              <a:off x="6404950" y="1750600"/>
              <a:ext cx="8000" cy="7025"/>
            </a:xfrm>
            <a:custGeom>
              <a:avLst/>
              <a:gdLst/>
              <a:ahLst/>
              <a:cxnLst/>
              <a:rect l="l" t="t" r="r" b="b"/>
              <a:pathLst>
                <a:path w="320" h="281" extrusionOk="0">
                  <a:moveTo>
                    <a:pt x="147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57"/>
                    <a:pt x="114" y="280"/>
                  </a:cubicBezTo>
                  <a:cubicBezTo>
                    <a:pt x="206" y="280"/>
                    <a:pt x="274" y="235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9"/>
            <p:cNvSpPr/>
            <p:nvPr/>
          </p:nvSpPr>
          <p:spPr>
            <a:xfrm>
              <a:off x="6253150" y="1585725"/>
              <a:ext cx="11450" cy="10525"/>
            </a:xfrm>
            <a:custGeom>
              <a:avLst/>
              <a:gdLst/>
              <a:ahLst/>
              <a:cxnLst/>
              <a:rect l="l" t="t" r="r" b="b"/>
              <a:pathLst>
                <a:path w="458" h="421" extrusionOk="0">
                  <a:moveTo>
                    <a:pt x="238" y="1"/>
                  </a:moveTo>
                  <a:cubicBezTo>
                    <a:pt x="155" y="1"/>
                    <a:pt x="63" y="65"/>
                    <a:pt x="23" y="165"/>
                  </a:cubicBezTo>
                  <a:cubicBezTo>
                    <a:pt x="1" y="279"/>
                    <a:pt x="69" y="393"/>
                    <a:pt x="183" y="416"/>
                  </a:cubicBezTo>
                  <a:cubicBezTo>
                    <a:pt x="198" y="419"/>
                    <a:pt x="213" y="420"/>
                    <a:pt x="227" y="420"/>
                  </a:cubicBezTo>
                  <a:cubicBezTo>
                    <a:pt x="325" y="420"/>
                    <a:pt x="414" y="355"/>
                    <a:pt x="434" y="256"/>
                  </a:cubicBezTo>
                  <a:cubicBezTo>
                    <a:pt x="457" y="165"/>
                    <a:pt x="389" y="51"/>
                    <a:pt x="274" y="5"/>
                  </a:cubicBezTo>
                  <a:cubicBezTo>
                    <a:pt x="263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9"/>
            <p:cNvSpPr/>
            <p:nvPr/>
          </p:nvSpPr>
          <p:spPr>
            <a:xfrm>
              <a:off x="6085375" y="16433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4"/>
                    <a:pt x="69" y="325"/>
                    <a:pt x="161" y="348"/>
                  </a:cubicBezTo>
                  <a:cubicBezTo>
                    <a:pt x="176" y="352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4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9"/>
            <p:cNvSpPr/>
            <p:nvPr/>
          </p:nvSpPr>
          <p:spPr>
            <a:xfrm>
              <a:off x="6088800" y="1627950"/>
              <a:ext cx="10300" cy="9950"/>
            </a:xfrm>
            <a:custGeom>
              <a:avLst/>
              <a:gdLst/>
              <a:ahLst/>
              <a:cxnLst/>
              <a:rect l="l" t="t" r="r" b="b"/>
              <a:pathLst>
                <a:path w="412" h="398" extrusionOk="0">
                  <a:moveTo>
                    <a:pt x="209" y="1"/>
                  </a:moveTo>
                  <a:cubicBezTo>
                    <a:pt x="115" y="1"/>
                    <a:pt x="44" y="65"/>
                    <a:pt x="24" y="165"/>
                  </a:cubicBezTo>
                  <a:cubicBezTo>
                    <a:pt x="1" y="256"/>
                    <a:pt x="47" y="370"/>
                    <a:pt x="161" y="393"/>
                  </a:cubicBezTo>
                  <a:cubicBezTo>
                    <a:pt x="173" y="396"/>
                    <a:pt x="185" y="397"/>
                    <a:pt x="198" y="397"/>
                  </a:cubicBezTo>
                  <a:cubicBezTo>
                    <a:pt x="280" y="397"/>
                    <a:pt x="369" y="335"/>
                    <a:pt x="389" y="256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37" y="2"/>
                    <a:pt x="223" y="1"/>
                    <a:pt x="20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9"/>
            <p:cNvSpPr/>
            <p:nvPr/>
          </p:nvSpPr>
          <p:spPr>
            <a:xfrm>
              <a:off x="6072825" y="16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92" y="1"/>
                  </a:moveTo>
                  <a:cubicBezTo>
                    <a:pt x="114" y="1"/>
                    <a:pt x="43" y="60"/>
                    <a:pt x="24" y="119"/>
                  </a:cubicBezTo>
                  <a:cubicBezTo>
                    <a:pt x="1" y="211"/>
                    <a:pt x="69" y="302"/>
                    <a:pt x="138" y="325"/>
                  </a:cubicBezTo>
                  <a:cubicBezTo>
                    <a:pt x="153" y="329"/>
                    <a:pt x="169" y="331"/>
                    <a:pt x="184" y="331"/>
                  </a:cubicBezTo>
                  <a:cubicBezTo>
                    <a:pt x="258" y="331"/>
                    <a:pt x="324" y="286"/>
                    <a:pt x="343" y="211"/>
                  </a:cubicBezTo>
                  <a:cubicBezTo>
                    <a:pt x="366" y="119"/>
                    <a:pt x="320" y="28"/>
                    <a:pt x="229" y="5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9"/>
            <p:cNvSpPr/>
            <p:nvPr/>
          </p:nvSpPr>
          <p:spPr>
            <a:xfrm>
              <a:off x="5702500" y="1262700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4"/>
                    <a:pt x="160" y="326"/>
                  </a:cubicBezTo>
                  <a:cubicBezTo>
                    <a:pt x="176" y="330"/>
                    <a:pt x="191" y="332"/>
                    <a:pt x="207" y="332"/>
                  </a:cubicBezTo>
                  <a:cubicBezTo>
                    <a:pt x="281" y="332"/>
                    <a:pt x="346" y="288"/>
                    <a:pt x="365" y="212"/>
                  </a:cubicBezTo>
                  <a:cubicBezTo>
                    <a:pt x="388" y="121"/>
                    <a:pt x="320" y="30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9"/>
            <p:cNvSpPr/>
            <p:nvPr/>
          </p:nvSpPr>
          <p:spPr>
            <a:xfrm>
              <a:off x="6409500" y="15447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160" y="0"/>
                  </a:moveTo>
                  <a:cubicBezTo>
                    <a:pt x="92" y="0"/>
                    <a:pt x="24" y="23"/>
                    <a:pt x="24" y="92"/>
                  </a:cubicBezTo>
                  <a:cubicBezTo>
                    <a:pt x="1" y="160"/>
                    <a:pt x="46" y="229"/>
                    <a:pt x="115" y="252"/>
                  </a:cubicBezTo>
                  <a:cubicBezTo>
                    <a:pt x="160" y="252"/>
                    <a:pt x="229" y="229"/>
                    <a:pt x="252" y="160"/>
                  </a:cubicBezTo>
                  <a:cubicBezTo>
                    <a:pt x="275" y="92"/>
                    <a:pt x="229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9"/>
            <p:cNvSpPr/>
            <p:nvPr/>
          </p:nvSpPr>
          <p:spPr>
            <a:xfrm>
              <a:off x="6525350" y="1792825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37" y="1"/>
                  </a:moveTo>
                  <a:cubicBezTo>
                    <a:pt x="69" y="1"/>
                    <a:pt x="19" y="41"/>
                    <a:pt x="0" y="98"/>
                  </a:cubicBezTo>
                  <a:cubicBezTo>
                    <a:pt x="0" y="189"/>
                    <a:pt x="46" y="258"/>
                    <a:pt x="114" y="280"/>
                  </a:cubicBezTo>
                  <a:cubicBezTo>
                    <a:pt x="126" y="284"/>
                    <a:pt x="138" y="286"/>
                    <a:pt x="149" y="286"/>
                  </a:cubicBezTo>
                  <a:cubicBezTo>
                    <a:pt x="205" y="286"/>
                    <a:pt x="255" y="24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67" y="2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9"/>
            <p:cNvSpPr/>
            <p:nvPr/>
          </p:nvSpPr>
          <p:spPr>
            <a:xfrm>
              <a:off x="6545325" y="1590850"/>
              <a:ext cx="11425" cy="10000"/>
            </a:xfrm>
            <a:custGeom>
              <a:avLst/>
              <a:gdLst/>
              <a:ahLst/>
              <a:cxnLst/>
              <a:rect l="l" t="t" r="r" b="b"/>
              <a:pathLst>
                <a:path w="457" h="400" extrusionOk="0">
                  <a:moveTo>
                    <a:pt x="238" y="1"/>
                  </a:moveTo>
                  <a:cubicBezTo>
                    <a:pt x="155" y="1"/>
                    <a:pt x="66" y="66"/>
                    <a:pt x="46" y="165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202" y="397"/>
                    <a:pt x="220" y="399"/>
                    <a:pt x="238" y="399"/>
                  </a:cubicBezTo>
                  <a:cubicBezTo>
                    <a:pt x="326" y="399"/>
                    <a:pt x="396" y="352"/>
                    <a:pt x="434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62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9"/>
            <p:cNvSpPr/>
            <p:nvPr/>
          </p:nvSpPr>
          <p:spPr>
            <a:xfrm>
              <a:off x="6443750" y="18150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35"/>
                    <a:pt x="46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9"/>
            <p:cNvSpPr/>
            <p:nvPr/>
          </p:nvSpPr>
          <p:spPr>
            <a:xfrm>
              <a:off x="6470000" y="1775750"/>
              <a:ext cx="11425" cy="10500"/>
            </a:xfrm>
            <a:custGeom>
              <a:avLst/>
              <a:gdLst/>
              <a:ahLst/>
              <a:cxnLst/>
              <a:rect l="l" t="t" r="r" b="b"/>
              <a:pathLst>
                <a:path w="457" h="420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416"/>
                  </a:cubicBezTo>
                  <a:cubicBezTo>
                    <a:pt x="195" y="419"/>
                    <a:pt x="207" y="420"/>
                    <a:pt x="219" y="420"/>
                  </a:cubicBezTo>
                  <a:cubicBezTo>
                    <a:pt x="302" y="420"/>
                    <a:pt x="391" y="355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9"/>
            <p:cNvSpPr/>
            <p:nvPr/>
          </p:nvSpPr>
          <p:spPr>
            <a:xfrm>
              <a:off x="6440325" y="16752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9"/>
            <p:cNvSpPr/>
            <p:nvPr/>
          </p:nvSpPr>
          <p:spPr>
            <a:xfrm>
              <a:off x="6555025" y="161940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93" y="0"/>
                  </a:moveTo>
                  <a:cubicBezTo>
                    <a:pt x="114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49" y="350"/>
                    <a:pt x="161" y="351"/>
                    <a:pt x="173" y="351"/>
                  </a:cubicBezTo>
                  <a:cubicBezTo>
                    <a:pt x="251" y="351"/>
                    <a:pt x="323" y="289"/>
                    <a:pt x="343" y="210"/>
                  </a:cubicBezTo>
                  <a:cubicBezTo>
                    <a:pt x="365" y="119"/>
                    <a:pt x="320" y="27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9"/>
            <p:cNvSpPr/>
            <p:nvPr/>
          </p:nvSpPr>
          <p:spPr>
            <a:xfrm>
              <a:off x="6411775" y="1487550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6" y="22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9"/>
            <p:cNvSpPr/>
            <p:nvPr/>
          </p:nvSpPr>
          <p:spPr>
            <a:xfrm>
              <a:off x="6552175" y="1694725"/>
              <a:ext cx="10850" cy="9925"/>
            </a:xfrm>
            <a:custGeom>
              <a:avLst/>
              <a:gdLst/>
              <a:ahLst/>
              <a:cxnLst/>
              <a:rect l="l" t="t" r="r" b="b"/>
              <a:pathLst>
                <a:path w="434" h="397" extrusionOk="0">
                  <a:moveTo>
                    <a:pt x="231" y="0"/>
                  </a:moveTo>
                  <a:cubicBezTo>
                    <a:pt x="137" y="0"/>
                    <a:pt x="63" y="65"/>
                    <a:pt x="23" y="164"/>
                  </a:cubicBezTo>
                  <a:cubicBezTo>
                    <a:pt x="0" y="256"/>
                    <a:pt x="68" y="370"/>
                    <a:pt x="183" y="393"/>
                  </a:cubicBezTo>
                  <a:cubicBezTo>
                    <a:pt x="195" y="396"/>
                    <a:pt x="207" y="397"/>
                    <a:pt x="220" y="397"/>
                  </a:cubicBezTo>
                  <a:cubicBezTo>
                    <a:pt x="302" y="397"/>
                    <a:pt x="391" y="335"/>
                    <a:pt x="411" y="256"/>
                  </a:cubicBezTo>
                  <a:cubicBezTo>
                    <a:pt x="434" y="141"/>
                    <a:pt x="365" y="50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9"/>
            <p:cNvSpPr/>
            <p:nvPr/>
          </p:nvSpPr>
          <p:spPr>
            <a:xfrm>
              <a:off x="6418625" y="1541175"/>
              <a:ext cx="7450" cy="7175"/>
            </a:xfrm>
            <a:custGeom>
              <a:avLst/>
              <a:gdLst/>
              <a:ahLst/>
              <a:cxnLst/>
              <a:rect l="l" t="t" r="r" b="b"/>
              <a:pathLst>
                <a:path w="298" h="287" extrusionOk="0">
                  <a:moveTo>
                    <a:pt x="147" y="1"/>
                  </a:moveTo>
                  <a:cubicBezTo>
                    <a:pt x="86" y="1"/>
                    <a:pt x="24" y="45"/>
                    <a:pt x="24" y="121"/>
                  </a:cubicBezTo>
                  <a:cubicBezTo>
                    <a:pt x="1" y="189"/>
                    <a:pt x="47" y="258"/>
                    <a:pt x="115" y="280"/>
                  </a:cubicBezTo>
                  <a:cubicBezTo>
                    <a:pt x="127" y="284"/>
                    <a:pt x="140" y="286"/>
                    <a:pt x="153" y="286"/>
                  </a:cubicBezTo>
                  <a:cubicBezTo>
                    <a:pt x="214" y="286"/>
                    <a:pt x="279" y="245"/>
                    <a:pt x="298" y="189"/>
                  </a:cubicBezTo>
                  <a:cubicBezTo>
                    <a:pt x="298" y="98"/>
                    <a:pt x="252" y="29"/>
                    <a:pt x="183" y="7"/>
                  </a:cubicBezTo>
                  <a:cubicBezTo>
                    <a:pt x="172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9"/>
            <p:cNvSpPr/>
            <p:nvPr/>
          </p:nvSpPr>
          <p:spPr>
            <a:xfrm>
              <a:off x="5440575" y="100992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4"/>
                    <a:pt x="69" y="349"/>
                    <a:pt x="160" y="371"/>
                  </a:cubicBezTo>
                  <a:cubicBezTo>
                    <a:pt x="172" y="374"/>
                    <a:pt x="184" y="376"/>
                    <a:pt x="197" y="376"/>
                  </a:cubicBezTo>
                  <a:cubicBezTo>
                    <a:pt x="280" y="376"/>
                    <a:pt x="369" y="314"/>
                    <a:pt x="388" y="234"/>
                  </a:cubicBezTo>
                  <a:cubicBezTo>
                    <a:pt x="411" y="143"/>
                    <a:pt x="343" y="29"/>
                    <a:pt x="251" y="6"/>
                  </a:cubicBezTo>
                  <a:cubicBezTo>
                    <a:pt x="236" y="2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9"/>
            <p:cNvSpPr/>
            <p:nvPr/>
          </p:nvSpPr>
          <p:spPr>
            <a:xfrm>
              <a:off x="6499100" y="1836225"/>
              <a:ext cx="11425" cy="10525"/>
            </a:xfrm>
            <a:custGeom>
              <a:avLst/>
              <a:gdLst/>
              <a:ahLst/>
              <a:cxnLst/>
              <a:rect l="l" t="t" r="r" b="b"/>
              <a:pathLst>
                <a:path w="457" h="421" extrusionOk="0">
                  <a:moveTo>
                    <a:pt x="230" y="1"/>
                  </a:moveTo>
                  <a:cubicBezTo>
                    <a:pt x="132" y="1"/>
                    <a:pt x="43" y="66"/>
                    <a:pt x="23" y="165"/>
                  </a:cubicBezTo>
                  <a:cubicBezTo>
                    <a:pt x="0" y="279"/>
                    <a:pt x="69" y="370"/>
                    <a:pt x="160" y="416"/>
                  </a:cubicBezTo>
                  <a:cubicBezTo>
                    <a:pt x="175" y="419"/>
                    <a:pt x="190" y="420"/>
                    <a:pt x="204" y="420"/>
                  </a:cubicBezTo>
                  <a:cubicBezTo>
                    <a:pt x="302" y="420"/>
                    <a:pt x="391" y="356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9"/>
            <p:cNvSpPr/>
            <p:nvPr/>
          </p:nvSpPr>
          <p:spPr>
            <a:xfrm>
              <a:off x="6463725" y="1832800"/>
              <a:ext cx="8575" cy="5275"/>
            </a:xfrm>
            <a:custGeom>
              <a:avLst/>
              <a:gdLst/>
              <a:ahLst/>
              <a:cxnLst/>
              <a:rect l="l" t="t" r="r" b="b"/>
              <a:pathLst>
                <a:path w="343" h="211" extrusionOk="0">
                  <a:moveTo>
                    <a:pt x="154" y="1"/>
                  </a:moveTo>
                  <a:cubicBezTo>
                    <a:pt x="91" y="1"/>
                    <a:pt x="20" y="60"/>
                    <a:pt x="0" y="119"/>
                  </a:cubicBezTo>
                  <a:lnTo>
                    <a:pt x="320" y="211"/>
                  </a:lnTo>
                  <a:cubicBezTo>
                    <a:pt x="342" y="119"/>
                    <a:pt x="274" y="28"/>
                    <a:pt x="183" y="5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9"/>
            <p:cNvSpPr/>
            <p:nvPr/>
          </p:nvSpPr>
          <p:spPr>
            <a:xfrm>
              <a:off x="6851750" y="1438250"/>
              <a:ext cx="9725" cy="9100"/>
            </a:xfrm>
            <a:custGeom>
              <a:avLst/>
              <a:gdLst/>
              <a:ahLst/>
              <a:cxnLst/>
              <a:rect l="l" t="t" r="r" b="b"/>
              <a:pathLst>
                <a:path w="389" h="364" extrusionOk="0">
                  <a:moveTo>
                    <a:pt x="180" y="0"/>
                  </a:moveTo>
                  <a:cubicBezTo>
                    <a:pt x="101" y="0"/>
                    <a:pt x="41" y="58"/>
                    <a:pt x="23" y="129"/>
                  </a:cubicBezTo>
                  <a:cubicBezTo>
                    <a:pt x="0" y="243"/>
                    <a:pt x="46" y="335"/>
                    <a:pt x="160" y="357"/>
                  </a:cubicBezTo>
                  <a:cubicBezTo>
                    <a:pt x="175" y="361"/>
                    <a:pt x="191" y="363"/>
                    <a:pt x="205" y="363"/>
                  </a:cubicBezTo>
                  <a:cubicBezTo>
                    <a:pt x="280" y="363"/>
                    <a:pt x="346" y="316"/>
                    <a:pt x="366" y="220"/>
                  </a:cubicBezTo>
                  <a:cubicBezTo>
                    <a:pt x="388" y="129"/>
                    <a:pt x="343" y="38"/>
                    <a:pt x="251" y="15"/>
                  </a:cubicBezTo>
                  <a:cubicBezTo>
                    <a:pt x="226" y="5"/>
                    <a:pt x="202" y="0"/>
                    <a:pt x="18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9"/>
            <p:cNvSpPr/>
            <p:nvPr/>
          </p:nvSpPr>
          <p:spPr>
            <a:xfrm>
              <a:off x="6845475" y="1415650"/>
              <a:ext cx="9725" cy="9400"/>
            </a:xfrm>
            <a:custGeom>
              <a:avLst/>
              <a:gdLst/>
              <a:ahLst/>
              <a:cxnLst/>
              <a:rect l="l" t="t" r="r" b="b"/>
              <a:pathLst>
                <a:path w="389" h="376" extrusionOk="0">
                  <a:moveTo>
                    <a:pt x="183" y="0"/>
                  </a:moveTo>
                  <a:cubicBezTo>
                    <a:pt x="109" y="0"/>
                    <a:pt x="42" y="48"/>
                    <a:pt x="23" y="143"/>
                  </a:cubicBezTo>
                  <a:cubicBezTo>
                    <a:pt x="0" y="234"/>
                    <a:pt x="46" y="326"/>
                    <a:pt x="137" y="371"/>
                  </a:cubicBezTo>
                  <a:cubicBezTo>
                    <a:pt x="152" y="374"/>
                    <a:pt x="167" y="376"/>
                    <a:pt x="181" y="376"/>
                  </a:cubicBezTo>
                  <a:cubicBezTo>
                    <a:pt x="274" y="376"/>
                    <a:pt x="346" y="314"/>
                    <a:pt x="365" y="234"/>
                  </a:cubicBezTo>
                  <a:cubicBezTo>
                    <a:pt x="388" y="120"/>
                    <a:pt x="343" y="29"/>
                    <a:pt x="228" y="6"/>
                  </a:cubicBezTo>
                  <a:cubicBezTo>
                    <a:pt x="213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9"/>
            <p:cNvSpPr/>
            <p:nvPr/>
          </p:nvSpPr>
          <p:spPr>
            <a:xfrm>
              <a:off x="6867725" y="1599525"/>
              <a:ext cx="8000" cy="7600"/>
            </a:xfrm>
            <a:custGeom>
              <a:avLst/>
              <a:gdLst/>
              <a:ahLst/>
              <a:cxnLst/>
              <a:rect l="l" t="t" r="r" b="b"/>
              <a:pathLst>
                <a:path w="320" h="304" extrusionOk="0">
                  <a:moveTo>
                    <a:pt x="206" y="1"/>
                  </a:moveTo>
                  <a:cubicBezTo>
                    <a:pt x="115" y="1"/>
                    <a:pt x="46" y="46"/>
                    <a:pt x="23" y="115"/>
                  </a:cubicBezTo>
                  <a:cubicBezTo>
                    <a:pt x="0" y="206"/>
                    <a:pt x="46" y="297"/>
                    <a:pt x="115" y="297"/>
                  </a:cubicBezTo>
                  <a:cubicBezTo>
                    <a:pt x="131" y="301"/>
                    <a:pt x="147" y="303"/>
                    <a:pt x="163" y="303"/>
                  </a:cubicBezTo>
                  <a:cubicBezTo>
                    <a:pt x="236" y="303"/>
                    <a:pt x="301" y="262"/>
                    <a:pt x="320" y="206"/>
                  </a:cubicBezTo>
                  <a:cubicBezTo>
                    <a:pt x="320" y="115"/>
                    <a:pt x="274" y="24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9"/>
            <p:cNvSpPr/>
            <p:nvPr/>
          </p:nvSpPr>
          <p:spPr>
            <a:xfrm>
              <a:off x="6866575" y="1359725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cubicBezTo>
                    <a:pt x="1" y="212"/>
                    <a:pt x="46" y="280"/>
                    <a:pt x="115" y="303"/>
                  </a:cubicBezTo>
                  <a:cubicBezTo>
                    <a:pt x="131" y="307"/>
                    <a:pt x="146" y="309"/>
                    <a:pt x="162" y="309"/>
                  </a:cubicBezTo>
                  <a:cubicBezTo>
                    <a:pt x="236" y="309"/>
                    <a:pt x="301" y="264"/>
                    <a:pt x="320" y="189"/>
                  </a:cubicBezTo>
                  <a:cubicBezTo>
                    <a:pt x="343" y="97"/>
                    <a:pt x="297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9"/>
            <p:cNvSpPr/>
            <p:nvPr/>
          </p:nvSpPr>
          <p:spPr>
            <a:xfrm>
              <a:off x="6698825" y="1787725"/>
              <a:ext cx="10850" cy="10200"/>
            </a:xfrm>
            <a:custGeom>
              <a:avLst/>
              <a:gdLst/>
              <a:ahLst/>
              <a:cxnLst/>
              <a:rect l="l" t="t" r="r" b="b"/>
              <a:pathLst>
                <a:path w="434" h="408" extrusionOk="0">
                  <a:moveTo>
                    <a:pt x="230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84" y="403"/>
                    <a:pt x="209" y="407"/>
                    <a:pt x="232" y="407"/>
                  </a:cubicBezTo>
                  <a:cubicBezTo>
                    <a:pt x="319" y="407"/>
                    <a:pt x="393" y="346"/>
                    <a:pt x="411" y="256"/>
                  </a:cubicBezTo>
                  <a:cubicBezTo>
                    <a:pt x="434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9"/>
            <p:cNvSpPr/>
            <p:nvPr/>
          </p:nvSpPr>
          <p:spPr>
            <a:xfrm>
              <a:off x="6655450" y="151097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57" y="351"/>
                    <a:pt x="176" y="353"/>
                    <a:pt x="194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8" y="142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9"/>
            <p:cNvSpPr/>
            <p:nvPr/>
          </p:nvSpPr>
          <p:spPr>
            <a:xfrm>
              <a:off x="6597825" y="1354050"/>
              <a:ext cx="10275" cy="9400"/>
            </a:xfrm>
            <a:custGeom>
              <a:avLst/>
              <a:gdLst/>
              <a:ahLst/>
              <a:cxnLst/>
              <a:rect l="l" t="t" r="r" b="b"/>
              <a:pathLst>
                <a:path w="411" h="376" extrusionOk="0">
                  <a:moveTo>
                    <a:pt x="214" y="0"/>
                  </a:moveTo>
                  <a:cubicBezTo>
                    <a:pt x="131" y="0"/>
                    <a:pt x="43" y="63"/>
                    <a:pt x="23" y="142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9" y="374"/>
                    <a:pt x="197" y="376"/>
                    <a:pt x="215" y="376"/>
                  </a:cubicBezTo>
                  <a:cubicBezTo>
                    <a:pt x="302" y="376"/>
                    <a:pt x="369" y="328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9"/>
            <p:cNvSpPr/>
            <p:nvPr/>
          </p:nvSpPr>
          <p:spPr>
            <a:xfrm>
              <a:off x="6548175" y="12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1" y="0"/>
                  </a:moveTo>
                  <a:cubicBezTo>
                    <a:pt x="97" y="0"/>
                    <a:pt x="43" y="62"/>
                    <a:pt x="23" y="142"/>
                  </a:cubicBezTo>
                  <a:cubicBezTo>
                    <a:pt x="0" y="210"/>
                    <a:pt x="46" y="301"/>
                    <a:pt x="137" y="324"/>
                  </a:cubicBezTo>
                  <a:cubicBezTo>
                    <a:pt x="153" y="328"/>
                    <a:pt x="169" y="330"/>
                    <a:pt x="184" y="330"/>
                  </a:cubicBezTo>
                  <a:cubicBezTo>
                    <a:pt x="258" y="330"/>
                    <a:pt x="324" y="286"/>
                    <a:pt x="343" y="210"/>
                  </a:cubicBezTo>
                  <a:cubicBezTo>
                    <a:pt x="365" y="119"/>
                    <a:pt x="297" y="27"/>
                    <a:pt x="206" y="5"/>
                  </a:cubicBezTo>
                  <a:cubicBezTo>
                    <a:pt x="194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9"/>
            <p:cNvSpPr/>
            <p:nvPr/>
          </p:nvSpPr>
          <p:spPr>
            <a:xfrm>
              <a:off x="6559000" y="1255075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03" y="1"/>
                  </a:moveTo>
                  <a:cubicBezTo>
                    <a:pt x="116" y="1"/>
                    <a:pt x="42" y="62"/>
                    <a:pt x="24" y="152"/>
                  </a:cubicBezTo>
                  <a:cubicBezTo>
                    <a:pt x="1" y="266"/>
                    <a:pt x="69" y="380"/>
                    <a:pt x="161" y="403"/>
                  </a:cubicBezTo>
                  <a:cubicBezTo>
                    <a:pt x="175" y="406"/>
                    <a:pt x="190" y="407"/>
                    <a:pt x="205" y="407"/>
                  </a:cubicBezTo>
                  <a:cubicBezTo>
                    <a:pt x="303" y="407"/>
                    <a:pt x="392" y="343"/>
                    <a:pt x="412" y="243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0" y="5"/>
                    <a:pt x="226" y="1"/>
                    <a:pt x="20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9"/>
            <p:cNvSpPr/>
            <p:nvPr/>
          </p:nvSpPr>
          <p:spPr>
            <a:xfrm>
              <a:off x="6533325" y="1229600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11" y="1"/>
                  </a:moveTo>
                  <a:cubicBezTo>
                    <a:pt x="68" y="1"/>
                    <a:pt x="19" y="38"/>
                    <a:pt x="1" y="75"/>
                  </a:cubicBezTo>
                  <a:cubicBezTo>
                    <a:pt x="1" y="144"/>
                    <a:pt x="24" y="212"/>
                    <a:pt x="92" y="212"/>
                  </a:cubicBezTo>
                  <a:cubicBezTo>
                    <a:pt x="100" y="217"/>
                    <a:pt x="110" y="218"/>
                    <a:pt x="119" y="218"/>
                  </a:cubicBezTo>
                  <a:cubicBezTo>
                    <a:pt x="161" y="218"/>
                    <a:pt x="210" y="181"/>
                    <a:pt x="229" y="144"/>
                  </a:cubicBezTo>
                  <a:cubicBezTo>
                    <a:pt x="252" y="75"/>
                    <a:pt x="206" y="7"/>
                    <a:pt x="138" y="7"/>
                  </a:cubicBezTo>
                  <a:cubicBezTo>
                    <a:pt x="129" y="3"/>
                    <a:pt x="120" y="1"/>
                    <a:pt x="11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9"/>
            <p:cNvSpPr/>
            <p:nvPr/>
          </p:nvSpPr>
          <p:spPr>
            <a:xfrm>
              <a:off x="6545875" y="12564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6" y="1"/>
                  </a:moveTo>
                  <a:cubicBezTo>
                    <a:pt x="85" y="1"/>
                    <a:pt x="20" y="42"/>
                    <a:pt x="1" y="98"/>
                  </a:cubicBezTo>
                  <a:cubicBezTo>
                    <a:pt x="1" y="167"/>
                    <a:pt x="47" y="258"/>
                    <a:pt x="115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6" y="223"/>
                    <a:pt x="275" y="167"/>
                  </a:cubicBezTo>
                  <a:cubicBezTo>
                    <a:pt x="298" y="98"/>
                    <a:pt x="252" y="30"/>
                    <a:pt x="184" y="7"/>
                  </a:cubicBezTo>
                  <a:cubicBezTo>
                    <a:pt x="171" y="3"/>
                    <a:pt x="159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9"/>
            <p:cNvSpPr/>
            <p:nvPr/>
          </p:nvSpPr>
          <p:spPr>
            <a:xfrm>
              <a:off x="6668575" y="17922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9"/>
                    <a:pt x="23" y="144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70" y="311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9"/>
            <p:cNvSpPr/>
            <p:nvPr/>
          </p:nvSpPr>
          <p:spPr>
            <a:xfrm>
              <a:off x="6445450" y="1343200"/>
              <a:ext cx="11450" cy="9975"/>
            </a:xfrm>
            <a:custGeom>
              <a:avLst/>
              <a:gdLst/>
              <a:ahLst/>
              <a:cxnLst/>
              <a:rect l="l" t="t" r="r" b="b"/>
              <a:pathLst>
                <a:path w="458" h="399" extrusionOk="0">
                  <a:moveTo>
                    <a:pt x="232" y="1"/>
                  </a:moveTo>
                  <a:cubicBezTo>
                    <a:pt x="138" y="1"/>
                    <a:pt x="63" y="66"/>
                    <a:pt x="24" y="165"/>
                  </a:cubicBezTo>
                  <a:cubicBezTo>
                    <a:pt x="1" y="256"/>
                    <a:pt x="69" y="370"/>
                    <a:pt x="183" y="393"/>
                  </a:cubicBezTo>
                  <a:cubicBezTo>
                    <a:pt x="199" y="397"/>
                    <a:pt x="214" y="399"/>
                    <a:pt x="230" y="399"/>
                  </a:cubicBezTo>
                  <a:cubicBezTo>
                    <a:pt x="310" y="399"/>
                    <a:pt x="393" y="351"/>
                    <a:pt x="412" y="256"/>
                  </a:cubicBezTo>
                  <a:cubicBezTo>
                    <a:pt x="457" y="142"/>
                    <a:pt x="389" y="51"/>
                    <a:pt x="275" y="5"/>
                  </a:cubicBezTo>
                  <a:cubicBezTo>
                    <a:pt x="260" y="2"/>
                    <a:pt x="245" y="1"/>
                    <a:pt x="2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9"/>
            <p:cNvSpPr/>
            <p:nvPr/>
          </p:nvSpPr>
          <p:spPr>
            <a:xfrm>
              <a:off x="6580125" y="13889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60" y="0"/>
                  </a:moveTo>
                  <a:cubicBezTo>
                    <a:pt x="92" y="0"/>
                    <a:pt x="46" y="23"/>
                    <a:pt x="23" y="91"/>
                  </a:cubicBezTo>
                  <a:cubicBezTo>
                    <a:pt x="0" y="137"/>
                    <a:pt x="46" y="183"/>
                    <a:pt x="92" y="206"/>
                  </a:cubicBezTo>
                  <a:cubicBezTo>
                    <a:pt x="104" y="210"/>
                    <a:pt x="116" y="212"/>
                    <a:pt x="127" y="212"/>
                  </a:cubicBezTo>
                  <a:cubicBezTo>
                    <a:pt x="176" y="212"/>
                    <a:pt x="210" y="174"/>
                    <a:pt x="229" y="137"/>
                  </a:cubicBezTo>
                  <a:cubicBezTo>
                    <a:pt x="252" y="69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9"/>
            <p:cNvSpPr/>
            <p:nvPr/>
          </p:nvSpPr>
          <p:spPr>
            <a:xfrm>
              <a:off x="6766150" y="1658150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1" y="212"/>
                    <a:pt x="46" y="281"/>
                    <a:pt x="137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3" y="121"/>
                    <a:pt x="297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9"/>
            <p:cNvSpPr/>
            <p:nvPr/>
          </p:nvSpPr>
          <p:spPr>
            <a:xfrm>
              <a:off x="6432900" y="10082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8" y="246"/>
                    <a:pt x="297" y="189"/>
                  </a:cubicBezTo>
                  <a:cubicBezTo>
                    <a:pt x="320" y="98"/>
                    <a:pt x="274" y="7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9"/>
            <p:cNvSpPr/>
            <p:nvPr/>
          </p:nvSpPr>
          <p:spPr>
            <a:xfrm>
              <a:off x="6571000" y="12998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5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51" y="6"/>
                  </a:cubicBezTo>
                  <a:cubicBezTo>
                    <a:pt x="232" y="3"/>
                    <a:pt x="213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9"/>
            <p:cNvSpPr/>
            <p:nvPr/>
          </p:nvSpPr>
          <p:spPr>
            <a:xfrm>
              <a:off x="6560725" y="127530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70" y="0"/>
                  </a:moveTo>
                  <a:cubicBezTo>
                    <a:pt x="97" y="0"/>
                    <a:pt x="43" y="60"/>
                    <a:pt x="23" y="119"/>
                  </a:cubicBezTo>
                  <a:cubicBezTo>
                    <a:pt x="0" y="210"/>
                    <a:pt x="46" y="279"/>
                    <a:pt x="115" y="302"/>
                  </a:cubicBezTo>
                  <a:cubicBezTo>
                    <a:pt x="130" y="306"/>
                    <a:pt x="146" y="308"/>
                    <a:pt x="161" y="308"/>
                  </a:cubicBezTo>
                  <a:cubicBezTo>
                    <a:pt x="234" y="308"/>
                    <a:pt x="297" y="263"/>
                    <a:pt x="297" y="188"/>
                  </a:cubicBezTo>
                  <a:cubicBezTo>
                    <a:pt x="320" y="119"/>
                    <a:pt x="274" y="28"/>
                    <a:pt x="206" y="5"/>
                  </a:cubicBezTo>
                  <a:cubicBezTo>
                    <a:pt x="194" y="2"/>
                    <a:pt x="182" y="0"/>
                    <a:pt x="17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9"/>
            <p:cNvSpPr/>
            <p:nvPr/>
          </p:nvSpPr>
          <p:spPr>
            <a:xfrm>
              <a:off x="6468850" y="109780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69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9"/>
            <p:cNvSpPr/>
            <p:nvPr/>
          </p:nvSpPr>
          <p:spPr>
            <a:xfrm>
              <a:off x="6707950" y="1377975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69" y="310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9"/>
            <p:cNvSpPr/>
            <p:nvPr/>
          </p:nvSpPr>
          <p:spPr>
            <a:xfrm>
              <a:off x="5839450" y="1408225"/>
              <a:ext cx="9150" cy="7725"/>
            </a:xfrm>
            <a:custGeom>
              <a:avLst/>
              <a:gdLst/>
              <a:ahLst/>
              <a:cxnLst/>
              <a:rect l="l" t="t" r="r" b="b"/>
              <a:pathLst>
                <a:path w="366" h="309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37" y="303"/>
                  </a:cubicBezTo>
                  <a:cubicBezTo>
                    <a:pt x="153" y="307"/>
                    <a:pt x="170" y="309"/>
                    <a:pt x="185" y="309"/>
                  </a:cubicBezTo>
                  <a:cubicBezTo>
                    <a:pt x="259" y="309"/>
                    <a:pt x="324" y="268"/>
                    <a:pt x="343" y="212"/>
                  </a:cubicBezTo>
                  <a:cubicBezTo>
                    <a:pt x="365" y="120"/>
                    <a:pt x="297" y="29"/>
                    <a:pt x="228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9"/>
            <p:cNvSpPr/>
            <p:nvPr/>
          </p:nvSpPr>
          <p:spPr>
            <a:xfrm>
              <a:off x="5954700" y="134320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3"/>
                    <a:pt x="47" y="348"/>
                    <a:pt x="161" y="370"/>
                  </a:cubicBezTo>
                  <a:cubicBezTo>
                    <a:pt x="173" y="373"/>
                    <a:pt x="185" y="375"/>
                    <a:pt x="197" y="375"/>
                  </a:cubicBezTo>
                  <a:cubicBezTo>
                    <a:pt x="275" y="375"/>
                    <a:pt x="346" y="313"/>
                    <a:pt x="366" y="233"/>
                  </a:cubicBezTo>
                  <a:cubicBezTo>
                    <a:pt x="389" y="142"/>
                    <a:pt x="343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9"/>
            <p:cNvSpPr/>
            <p:nvPr/>
          </p:nvSpPr>
          <p:spPr>
            <a:xfrm>
              <a:off x="6616075" y="1591975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24" y="0"/>
                  </a:moveTo>
                  <a:cubicBezTo>
                    <a:pt x="70" y="0"/>
                    <a:pt x="23" y="41"/>
                    <a:pt x="23" y="97"/>
                  </a:cubicBezTo>
                  <a:cubicBezTo>
                    <a:pt x="0" y="166"/>
                    <a:pt x="46" y="211"/>
                    <a:pt x="92" y="234"/>
                  </a:cubicBezTo>
                  <a:cubicBezTo>
                    <a:pt x="104" y="238"/>
                    <a:pt x="116" y="240"/>
                    <a:pt x="128" y="240"/>
                  </a:cubicBezTo>
                  <a:cubicBezTo>
                    <a:pt x="183" y="240"/>
                    <a:pt x="233" y="199"/>
                    <a:pt x="252" y="143"/>
                  </a:cubicBezTo>
                  <a:cubicBezTo>
                    <a:pt x="274" y="97"/>
                    <a:pt x="229" y="29"/>
                    <a:pt x="160" y="6"/>
                  </a:cubicBez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9"/>
            <p:cNvSpPr/>
            <p:nvPr/>
          </p:nvSpPr>
          <p:spPr>
            <a:xfrm>
              <a:off x="6589250" y="14795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4" y="1"/>
                  </a:moveTo>
                  <a:cubicBezTo>
                    <a:pt x="109" y="1"/>
                    <a:pt x="43" y="48"/>
                    <a:pt x="23" y="143"/>
                  </a:cubicBezTo>
                  <a:cubicBezTo>
                    <a:pt x="1" y="235"/>
                    <a:pt x="46" y="326"/>
                    <a:pt x="138" y="349"/>
                  </a:cubicBezTo>
                  <a:cubicBezTo>
                    <a:pt x="150" y="352"/>
                    <a:pt x="162" y="353"/>
                    <a:pt x="175" y="353"/>
                  </a:cubicBezTo>
                  <a:cubicBezTo>
                    <a:pt x="257" y="353"/>
                    <a:pt x="346" y="291"/>
                    <a:pt x="366" y="212"/>
                  </a:cubicBezTo>
                  <a:cubicBezTo>
                    <a:pt x="389" y="121"/>
                    <a:pt x="320" y="29"/>
                    <a:pt x="229" y="6"/>
                  </a:cubicBezTo>
                  <a:cubicBezTo>
                    <a:pt x="214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9"/>
            <p:cNvSpPr/>
            <p:nvPr/>
          </p:nvSpPr>
          <p:spPr>
            <a:xfrm>
              <a:off x="6485400" y="153490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7" y="1"/>
                  </a:moveTo>
                  <a:cubicBezTo>
                    <a:pt x="92" y="1"/>
                    <a:pt x="42" y="41"/>
                    <a:pt x="23" y="98"/>
                  </a:cubicBezTo>
                  <a:cubicBezTo>
                    <a:pt x="0" y="166"/>
                    <a:pt x="46" y="258"/>
                    <a:pt x="115" y="280"/>
                  </a:cubicBezTo>
                  <a:cubicBezTo>
                    <a:pt x="130" y="284"/>
                    <a:pt x="145" y="286"/>
                    <a:pt x="159" y="286"/>
                  </a:cubicBezTo>
                  <a:cubicBezTo>
                    <a:pt x="228" y="286"/>
                    <a:pt x="278" y="242"/>
                    <a:pt x="297" y="166"/>
                  </a:cubicBezTo>
                  <a:cubicBezTo>
                    <a:pt x="320" y="98"/>
                    <a:pt x="274" y="6"/>
                    <a:pt x="183" y="6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9"/>
            <p:cNvSpPr/>
            <p:nvPr/>
          </p:nvSpPr>
          <p:spPr>
            <a:xfrm>
              <a:off x="5448000" y="1569150"/>
              <a:ext cx="7425" cy="4725"/>
            </a:xfrm>
            <a:custGeom>
              <a:avLst/>
              <a:gdLst/>
              <a:ahLst/>
              <a:cxnLst/>
              <a:rect l="l" t="t" r="r" b="b"/>
              <a:pathLst>
                <a:path w="297" h="189" extrusionOk="0">
                  <a:moveTo>
                    <a:pt x="125" y="0"/>
                  </a:moveTo>
                  <a:cubicBezTo>
                    <a:pt x="69" y="0"/>
                    <a:pt x="19" y="44"/>
                    <a:pt x="0" y="120"/>
                  </a:cubicBezTo>
                  <a:lnTo>
                    <a:pt x="274" y="189"/>
                  </a:lnTo>
                  <a:cubicBezTo>
                    <a:pt x="297" y="120"/>
                    <a:pt x="251" y="29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9"/>
            <p:cNvSpPr/>
            <p:nvPr/>
          </p:nvSpPr>
          <p:spPr>
            <a:xfrm>
              <a:off x="6871725" y="17158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8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57"/>
                    <a:pt x="114" y="280"/>
                  </a:cubicBezTo>
                  <a:cubicBezTo>
                    <a:pt x="130" y="284"/>
                    <a:pt x="146" y="286"/>
                    <a:pt x="161" y="286"/>
                  </a:cubicBezTo>
                  <a:cubicBezTo>
                    <a:pt x="228" y="286"/>
                    <a:pt x="278" y="245"/>
                    <a:pt x="297" y="189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9"/>
            <p:cNvSpPr/>
            <p:nvPr/>
          </p:nvSpPr>
          <p:spPr>
            <a:xfrm>
              <a:off x="6868300" y="174432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11" y="0"/>
                  </a:moveTo>
                  <a:cubicBezTo>
                    <a:pt x="69" y="0"/>
                    <a:pt x="19" y="41"/>
                    <a:pt x="0" y="98"/>
                  </a:cubicBezTo>
                  <a:cubicBezTo>
                    <a:pt x="0" y="143"/>
                    <a:pt x="23" y="212"/>
                    <a:pt x="92" y="235"/>
                  </a:cubicBezTo>
                  <a:cubicBezTo>
                    <a:pt x="137" y="235"/>
                    <a:pt x="206" y="212"/>
                    <a:pt x="228" y="143"/>
                  </a:cubicBezTo>
                  <a:cubicBezTo>
                    <a:pt x="251" y="75"/>
                    <a:pt x="206" y="29"/>
                    <a:pt x="137" y="6"/>
                  </a:cubicBezTo>
                  <a:cubicBezTo>
                    <a:pt x="129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9"/>
            <p:cNvSpPr/>
            <p:nvPr/>
          </p:nvSpPr>
          <p:spPr>
            <a:xfrm>
              <a:off x="6243450" y="1783175"/>
              <a:ext cx="10875" cy="6400"/>
            </a:xfrm>
            <a:custGeom>
              <a:avLst/>
              <a:gdLst/>
              <a:ahLst/>
              <a:cxnLst/>
              <a:rect l="l" t="t" r="r" b="b"/>
              <a:pathLst>
                <a:path w="435" h="256" extrusionOk="0">
                  <a:moveTo>
                    <a:pt x="209" y="0"/>
                  </a:moveTo>
                  <a:cubicBezTo>
                    <a:pt x="115" y="0"/>
                    <a:pt x="40" y="65"/>
                    <a:pt x="1" y="164"/>
                  </a:cubicBezTo>
                  <a:lnTo>
                    <a:pt x="389" y="256"/>
                  </a:lnTo>
                  <a:cubicBezTo>
                    <a:pt x="434" y="141"/>
                    <a:pt x="366" y="27"/>
                    <a:pt x="252" y="4"/>
                  </a:cubicBezTo>
                  <a:cubicBezTo>
                    <a:pt x="237" y="2"/>
                    <a:pt x="222" y="0"/>
                    <a:pt x="20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9"/>
            <p:cNvSpPr/>
            <p:nvPr/>
          </p:nvSpPr>
          <p:spPr>
            <a:xfrm>
              <a:off x="5840575" y="1121200"/>
              <a:ext cx="8025" cy="7700"/>
            </a:xfrm>
            <a:custGeom>
              <a:avLst/>
              <a:gdLst/>
              <a:ahLst/>
              <a:cxnLst/>
              <a:rect l="l" t="t" r="r" b="b"/>
              <a:pathLst>
                <a:path w="321" h="308" extrusionOk="0">
                  <a:moveTo>
                    <a:pt x="161" y="0"/>
                  </a:moveTo>
                  <a:cubicBezTo>
                    <a:pt x="93" y="0"/>
                    <a:pt x="43" y="45"/>
                    <a:pt x="24" y="120"/>
                  </a:cubicBezTo>
                  <a:cubicBezTo>
                    <a:pt x="1" y="189"/>
                    <a:pt x="47" y="280"/>
                    <a:pt x="138" y="303"/>
                  </a:cubicBezTo>
                  <a:cubicBezTo>
                    <a:pt x="147" y="306"/>
                    <a:pt x="157" y="307"/>
                    <a:pt x="166" y="307"/>
                  </a:cubicBezTo>
                  <a:cubicBezTo>
                    <a:pt x="230" y="307"/>
                    <a:pt x="301" y="248"/>
                    <a:pt x="320" y="189"/>
                  </a:cubicBezTo>
                  <a:cubicBezTo>
                    <a:pt x="320" y="97"/>
                    <a:pt x="275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9"/>
            <p:cNvSpPr/>
            <p:nvPr/>
          </p:nvSpPr>
          <p:spPr>
            <a:xfrm>
              <a:off x="5744725" y="102875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0"/>
                    <a:pt x="114" y="303"/>
                  </a:cubicBezTo>
                  <a:cubicBezTo>
                    <a:pt x="127" y="306"/>
                    <a:pt x="139" y="308"/>
                    <a:pt x="151" y="308"/>
                  </a:cubicBezTo>
                  <a:cubicBezTo>
                    <a:pt x="228" y="308"/>
                    <a:pt x="297" y="248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9"/>
            <p:cNvSpPr/>
            <p:nvPr/>
          </p:nvSpPr>
          <p:spPr>
            <a:xfrm>
              <a:off x="6021475" y="132267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15" y="0"/>
                  </a:moveTo>
                  <a:cubicBezTo>
                    <a:pt x="132" y="0"/>
                    <a:pt x="43" y="62"/>
                    <a:pt x="23" y="141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5" y="373"/>
                    <a:pt x="191" y="375"/>
                    <a:pt x="207" y="375"/>
                  </a:cubicBezTo>
                  <a:cubicBezTo>
                    <a:pt x="287" y="375"/>
                    <a:pt x="369" y="328"/>
                    <a:pt x="389" y="233"/>
                  </a:cubicBezTo>
                  <a:cubicBezTo>
                    <a:pt x="411" y="141"/>
                    <a:pt x="366" y="27"/>
                    <a:pt x="252" y="4"/>
                  </a:cubicBezTo>
                  <a:cubicBezTo>
                    <a:pt x="240" y="1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9"/>
            <p:cNvSpPr/>
            <p:nvPr/>
          </p:nvSpPr>
          <p:spPr>
            <a:xfrm>
              <a:off x="5918750" y="1214250"/>
              <a:ext cx="9175" cy="8800"/>
            </a:xfrm>
            <a:custGeom>
              <a:avLst/>
              <a:gdLst/>
              <a:ahLst/>
              <a:cxnLst/>
              <a:rect l="l" t="t" r="r" b="b"/>
              <a:pathLst>
                <a:path w="367" h="352" extrusionOk="0">
                  <a:moveTo>
                    <a:pt x="193" y="0"/>
                  </a:moveTo>
                  <a:cubicBezTo>
                    <a:pt x="115" y="0"/>
                    <a:pt x="44" y="62"/>
                    <a:pt x="24" y="142"/>
                  </a:cubicBezTo>
                  <a:cubicBezTo>
                    <a:pt x="1" y="233"/>
                    <a:pt x="47" y="324"/>
                    <a:pt x="138" y="347"/>
                  </a:cubicBezTo>
                  <a:cubicBezTo>
                    <a:pt x="150" y="350"/>
                    <a:pt x="162" y="351"/>
                    <a:pt x="174" y="351"/>
                  </a:cubicBezTo>
                  <a:cubicBezTo>
                    <a:pt x="252" y="351"/>
                    <a:pt x="323" y="289"/>
                    <a:pt x="343" y="210"/>
                  </a:cubicBezTo>
                  <a:cubicBezTo>
                    <a:pt x="366" y="119"/>
                    <a:pt x="298" y="27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9"/>
            <p:cNvSpPr/>
            <p:nvPr/>
          </p:nvSpPr>
          <p:spPr>
            <a:xfrm>
              <a:off x="6280550" y="177860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4" y="0"/>
                    <a:pt x="43" y="63"/>
                    <a:pt x="23" y="142"/>
                  </a:cubicBezTo>
                  <a:cubicBezTo>
                    <a:pt x="0" y="233"/>
                    <a:pt x="69" y="324"/>
                    <a:pt x="160" y="347"/>
                  </a:cubicBezTo>
                  <a:cubicBezTo>
                    <a:pt x="169" y="350"/>
                    <a:pt x="179" y="352"/>
                    <a:pt x="189" y="352"/>
                  </a:cubicBezTo>
                  <a:cubicBezTo>
                    <a:pt x="257" y="352"/>
                    <a:pt x="346" y="290"/>
                    <a:pt x="365" y="210"/>
                  </a:cubicBezTo>
                  <a:cubicBezTo>
                    <a:pt x="388" y="119"/>
                    <a:pt x="320" y="28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9"/>
            <p:cNvSpPr/>
            <p:nvPr/>
          </p:nvSpPr>
          <p:spPr>
            <a:xfrm>
              <a:off x="5959275" y="14321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1" y="144"/>
                    <a:pt x="46" y="190"/>
                    <a:pt x="92" y="212"/>
                  </a:cubicBezTo>
                  <a:cubicBezTo>
                    <a:pt x="104" y="217"/>
                    <a:pt x="117" y="218"/>
                    <a:pt x="129" y="218"/>
                  </a:cubicBezTo>
                  <a:cubicBezTo>
                    <a:pt x="183" y="218"/>
                    <a:pt x="229" y="181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9"/>
            <p:cNvSpPr/>
            <p:nvPr/>
          </p:nvSpPr>
          <p:spPr>
            <a:xfrm>
              <a:off x="5970125" y="14226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1"/>
                  </a:moveTo>
                  <a:cubicBezTo>
                    <a:pt x="92" y="1"/>
                    <a:pt x="23" y="24"/>
                    <a:pt x="23" y="92"/>
                  </a:cubicBezTo>
                  <a:cubicBezTo>
                    <a:pt x="0" y="161"/>
                    <a:pt x="46" y="229"/>
                    <a:pt x="92" y="252"/>
                  </a:cubicBezTo>
                  <a:cubicBezTo>
                    <a:pt x="104" y="256"/>
                    <a:pt x="116" y="258"/>
                    <a:pt x="128" y="258"/>
                  </a:cubicBezTo>
                  <a:cubicBezTo>
                    <a:pt x="183" y="258"/>
                    <a:pt x="232" y="217"/>
                    <a:pt x="251" y="161"/>
                  </a:cubicBezTo>
                  <a:cubicBezTo>
                    <a:pt x="274" y="92"/>
                    <a:pt x="228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9"/>
            <p:cNvSpPr/>
            <p:nvPr/>
          </p:nvSpPr>
          <p:spPr>
            <a:xfrm>
              <a:off x="6725625" y="1401950"/>
              <a:ext cx="10875" cy="9400"/>
            </a:xfrm>
            <a:custGeom>
              <a:avLst/>
              <a:gdLst/>
              <a:ahLst/>
              <a:cxnLst/>
              <a:rect l="l" t="t" r="r" b="b"/>
              <a:pathLst>
                <a:path w="435" h="376" extrusionOk="0">
                  <a:moveTo>
                    <a:pt x="220" y="0"/>
                  </a:moveTo>
                  <a:cubicBezTo>
                    <a:pt x="132" y="0"/>
                    <a:pt x="66" y="48"/>
                    <a:pt x="47" y="143"/>
                  </a:cubicBezTo>
                  <a:cubicBezTo>
                    <a:pt x="1" y="234"/>
                    <a:pt x="69" y="349"/>
                    <a:pt x="161" y="371"/>
                  </a:cubicBezTo>
                  <a:cubicBezTo>
                    <a:pt x="176" y="374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4"/>
                  </a:cubicBezTo>
                  <a:cubicBezTo>
                    <a:pt x="435" y="120"/>
                    <a:pt x="366" y="29"/>
                    <a:pt x="275" y="6"/>
                  </a:cubicBezTo>
                  <a:cubicBezTo>
                    <a:pt x="256" y="2"/>
                    <a:pt x="237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9"/>
            <p:cNvSpPr/>
            <p:nvPr/>
          </p:nvSpPr>
          <p:spPr>
            <a:xfrm>
              <a:off x="6704525" y="16855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6" y="1"/>
                  </a:moveTo>
                  <a:cubicBezTo>
                    <a:pt x="132" y="1"/>
                    <a:pt x="65" y="48"/>
                    <a:pt x="46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5" y="353"/>
                    <a:pt x="191" y="354"/>
                    <a:pt x="207" y="354"/>
                  </a:cubicBezTo>
                  <a:cubicBezTo>
                    <a:pt x="287" y="354"/>
                    <a:pt x="369" y="307"/>
                    <a:pt x="388" y="212"/>
                  </a:cubicBezTo>
                  <a:cubicBezTo>
                    <a:pt x="411" y="120"/>
                    <a:pt x="343" y="29"/>
                    <a:pt x="251" y="6"/>
                  </a:cubicBezTo>
                  <a:cubicBezTo>
                    <a:pt x="236" y="3"/>
                    <a:pt x="221" y="1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9"/>
            <p:cNvSpPr/>
            <p:nvPr/>
          </p:nvSpPr>
          <p:spPr>
            <a:xfrm>
              <a:off x="6188100" y="151895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1"/>
                  </a:moveTo>
                  <a:cubicBezTo>
                    <a:pt x="137" y="1"/>
                    <a:pt x="63" y="63"/>
                    <a:pt x="23" y="142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195" y="396"/>
                    <a:pt x="207" y="398"/>
                    <a:pt x="220" y="398"/>
                  </a:cubicBezTo>
                  <a:cubicBezTo>
                    <a:pt x="303" y="398"/>
                    <a:pt x="391" y="336"/>
                    <a:pt x="411" y="256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9"/>
            <p:cNvSpPr/>
            <p:nvPr/>
          </p:nvSpPr>
          <p:spPr>
            <a:xfrm>
              <a:off x="6388400" y="15909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0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2" y="255"/>
                    <a:pt x="132" y="257"/>
                    <a:pt x="142" y="257"/>
                  </a:cubicBezTo>
                  <a:cubicBezTo>
                    <a:pt x="189" y="257"/>
                    <a:pt x="251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9"/>
            <p:cNvSpPr/>
            <p:nvPr/>
          </p:nvSpPr>
          <p:spPr>
            <a:xfrm>
              <a:off x="6388400" y="1611975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7"/>
                    <a:pt x="214" y="399"/>
                    <a:pt x="230" y="399"/>
                  </a:cubicBezTo>
                  <a:cubicBezTo>
                    <a:pt x="310" y="399"/>
                    <a:pt x="392" y="351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9"/>
            <p:cNvSpPr/>
            <p:nvPr/>
          </p:nvSpPr>
          <p:spPr>
            <a:xfrm>
              <a:off x="6497375" y="1253000"/>
              <a:ext cx="6875" cy="5900"/>
            </a:xfrm>
            <a:custGeom>
              <a:avLst/>
              <a:gdLst/>
              <a:ahLst/>
              <a:cxnLst/>
              <a:rect l="l" t="t" r="r" b="b"/>
              <a:pathLst>
                <a:path w="275" h="236" extrusionOk="0">
                  <a:moveTo>
                    <a:pt x="134" y="1"/>
                  </a:moveTo>
                  <a:cubicBezTo>
                    <a:pt x="91" y="1"/>
                    <a:pt x="42" y="38"/>
                    <a:pt x="24" y="75"/>
                  </a:cubicBezTo>
                  <a:cubicBezTo>
                    <a:pt x="1" y="144"/>
                    <a:pt x="46" y="212"/>
                    <a:pt x="115" y="235"/>
                  </a:cubicBezTo>
                  <a:cubicBezTo>
                    <a:pt x="161" y="235"/>
                    <a:pt x="229" y="212"/>
                    <a:pt x="252" y="144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9"/>
            <p:cNvSpPr/>
            <p:nvPr/>
          </p:nvSpPr>
          <p:spPr>
            <a:xfrm>
              <a:off x="6746750" y="1478400"/>
              <a:ext cx="9150" cy="8325"/>
            </a:xfrm>
            <a:custGeom>
              <a:avLst/>
              <a:gdLst/>
              <a:ahLst/>
              <a:cxnLst/>
              <a:rect l="l" t="t" r="r" b="b"/>
              <a:pathLst>
                <a:path w="366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30"/>
                    <a:pt x="229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9"/>
            <p:cNvSpPr/>
            <p:nvPr/>
          </p:nvSpPr>
          <p:spPr>
            <a:xfrm>
              <a:off x="6710800" y="164275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5" y="1"/>
                  </a:moveTo>
                  <a:cubicBezTo>
                    <a:pt x="85" y="1"/>
                    <a:pt x="23" y="41"/>
                    <a:pt x="23" y="98"/>
                  </a:cubicBezTo>
                  <a:cubicBezTo>
                    <a:pt x="0" y="189"/>
                    <a:pt x="46" y="258"/>
                    <a:pt x="115" y="280"/>
                  </a:cubicBezTo>
                  <a:cubicBezTo>
                    <a:pt x="126" y="284"/>
                    <a:pt x="139" y="286"/>
                    <a:pt x="151" y="286"/>
                  </a:cubicBezTo>
                  <a:cubicBezTo>
                    <a:pt x="212" y="286"/>
                    <a:pt x="278" y="242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1"/>
                    <a:pt x="14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9"/>
            <p:cNvSpPr/>
            <p:nvPr/>
          </p:nvSpPr>
          <p:spPr>
            <a:xfrm>
              <a:off x="6239450" y="1672575"/>
              <a:ext cx="8025" cy="755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206" y="0"/>
                  </a:moveTo>
                  <a:cubicBezTo>
                    <a:pt x="138" y="0"/>
                    <a:pt x="46" y="46"/>
                    <a:pt x="24" y="114"/>
                  </a:cubicBezTo>
                  <a:cubicBezTo>
                    <a:pt x="1" y="183"/>
                    <a:pt x="46" y="274"/>
                    <a:pt x="138" y="297"/>
                  </a:cubicBezTo>
                  <a:cubicBezTo>
                    <a:pt x="147" y="300"/>
                    <a:pt x="156" y="302"/>
                    <a:pt x="166" y="302"/>
                  </a:cubicBezTo>
                  <a:cubicBezTo>
                    <a:pt x="229" y="302"/>
                    <a:pt x="297" y="242"/>
                    <a:pt x="297" y="183"/>
                  </a:cubicBezTo>
                  <a:cubicBezTo>
                    <a:pt x="320" y="114"/>
                    <a:pt x="275" y="23"/>
                    <a:pt x="2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9"/>
            <p:cNvSpPr/>
            <p:nvPr/>
          </p:nvSpPr>
          <p:spPr>
            <a:xfrm>
              <a:off x="6507075" y="1246725"/>
              <a:ext cx="11450" cy="10250"/>
            </a:xfrm>
            <a:custGeom>
              <a:avLst/>
              <a:gdLst/>
              <a:ahLst/>
              <a:cxnLst/>
              <a:rect l="l" t="t" r="r" b="b"/>
              <a:pathLst>
                <a:path w="458" h="410" extrusionOk="0">
                  <a:moveTo>
                    <a:pt x="218" y="1"/>
                  </a:moveTo>
                  <a:cubicBezTo>
                    <a:pt x="125" y="1"/>
                    <a:pt x="43" y="49"/>
                    <a:pt x="24" y="144"/>
                  </a:cubicBezTo>
                  <a:cubicBezTo>
                    <a:pt x="1" y="258"/>
                    <a:pt x="69" y="372"/>
                    <a:pt x="161" y="395"/>
                  </a:cubicBezTo>
                  <a:cubicBezTo>
                    <a:pt x="185" y="404"/>
                    <a:pt x="209" y="409"/>
                    <a:pt x="233" y="409"/>
                  </a:cubicBezTo>
                  <a:cubicBezTo>
                    <a:pt x="319" y="409"/>
                    <a:pt x="394" y="348"/>
                    <a:pt x="412" y="258"/>
                  </a:cubicBezTo>
                  <a:cubicBezTo>
                    <a:pt x="457" y="144"/>
                    <a:pt x="389" y="30"/>
                    <a:pt x="275" y="7"/>
                  </a:cubicBezTo>
                  <a:cubicBezTo>
                    <a:pt x="256" y="3"/>
                    <a:pt x="237" y="1"/>
                    <a:pt x="21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9"/>
            <p:cNvSpPr/>
            <p:nvPr/>
          </p:nvSpPr>
          <p:spPr>
            <a:xfrm>
              <a:off x="5658550" y="16062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6"/>
                    <a:pt x="46" y="235"/>
                    <a:pt x="115" y="258"/>
                  </a:cubicBezTo>
                  <a:cubicBezTo>
                    <a:pt x="131" y="262"/>
                    <a:pt x="146" y="264"/>
                    <a:pt x="161" y="264"/>
                  </a:cubicBezTo>
                  <a:cubicBezTo>
                    <a:pt x="228" y="264"/>
                    <a:pt x="274" y="223"/>
                    <a:pt x="274" y="166"/>
                  </a:cubicBezTo>
                  <a:cubicBezTo>
                    <a:pt x="297" y="98"/>
                    <a:pt x="252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9"/>
            <p:cNvSpPr/>
            <p:nvPr/>
          </p:nvSpPr>
          <p:spPr>
            <a:xfrm>
              <a:off x="6769000" y="155787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5"/>
                  </a:cubicBezTo>
                  <a:cubicBezTo>
                    <a:pt x="1" y="183"/>
                    <a:pt x="46" y="252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9"/>
            <p:cNvSpPr/>
            <p:nvPr/>
          </p:nvSpPr>
          <p:spPr>
            <a:xfrm>
              <a:off x="6642325" y="148355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60" y="326"/>
                  </a:cubicBezTo>
                  <a:cubicBezTo>
                    <a:pt x="172" y="329"/>
                    <a:pt x="184" y="330"/>
                    <a:pt x="196" y="330"/>
                  </a:cubicBezTo>
                  <a:cubicBezTo>
                    <a:pt x="269" y="330"/>
                    <a:pt x="323" y="271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9"/>
            <p:cNvSpPr/>
            <p:nvPr/>
          </p:nvSpPr>
          <p:spPr>
            <a:xfrm>
              <a:off x="6686250" y="1541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3" y="41"/>
                    <a:pt x="24" y="98"/>
                  </a:cubicBezTo>
                  <a:cubicBezTo>
                    <a:pt x="1" y="166"/>
                    <a:pt x="47" y="235"/>
                    <a:pt x="115" y="258"/>
                  </a:cubicBezTo>
                  <a:cubicBezTo>
                    <a:pt x="184" y="258"/>
                    <a:pt x="252" y="235"/>
                    <a:pt x="275" y="166"/>
                  </a:cubicBezTo>
                  <a:cubicBezTo>
                    <a:pt x="275" y="98"/>
                    <a:pt x="229" y="29"/>
                    <a:pt x="184" y="7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9"/>
            <p:cNvSpPr/>
            <p:nvPr/>
          </p:nvSpPr>
          <p:spPr>
            <a:xfrm>
              <a:off x="5208900" y="94217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60" y="0"/>
                  </a:moveTo>
                  <a:cubicBezTo>
                    <a:pt x="92" y="0"/>
                    <a:pt x="23" y="23"/>
                    <a:pt x="0" y="91"/>
                  </a:cubicBezTo>
                  <a:cubicBezTo>
                    <a:pt x="0" y="160"/>
                    <a:pt x="23" y="228"/>
                    <a:pt x="92" y="228"/>
                  </a:cubicBezTo>
                  <a:cubicBezTo>
                    <a:pt x="104" y="232"/>
                    <a:pt x="116" y="234"/>
                    <a:pt x="128" y="234"/>
                  </a:cubicBezTo>
                  <a:cubicBezTo>
                    <a:pt x="182" y="234"/>
                    <a:pt x="228" y="193"/>
                    <a:pt x="228" y="137"/>
                  </a:cubicBezTo>
                  <a:cubicBezTo>
                    <a:pt x="251" y="91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9"/>
            <p:cNvSpPr/>
            <p:nvPr/>
          </p:nvSpPr>
          <p:spPr>
            <a:xfrm>
              <a:off x="6297100" y="10025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5" y="291"/>
                    <a:pt x="365" y="212"/>
                  </a:cubicBezTo>
                  <a:cubicBezTo>
                    <a:pt x="388" y="121"/>
                    <a:pt x="320" y="29"/>
                    <a:pt x="228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9"/>
            <p:cNvSpPr/>
            <p:nvPr/>
          </p:nvSpPr>
          <p:spPr>
            <a:xfrm>
              <a:off x="6605225" y="1625625"/>
              <a:ext cx="10875" cy="9425"/>
            </a:xfrm>
            <a:custGeom>
              <a:avLst/>
              <a:gdLst/>
              <a:ahLst/>
              <a:cxnLst/>
              <a:rect l="l" t="t" r="r" b="b"/>
              <a:pathLst>
                <a:path w="435" h="377" extrusionOk="0">
                  <a:moveTo>
                    <a:pt x="220" y="1"/>
                  </a:moveTo>
                  <a:cubicBezTo>
                    <a:pt x="131" y="1"/>
                    <a:pt x="62" y="49"/>
                    <a:pt x="24" y="144"/>
                  </a:cubicBezTo>
                  <a:cubicBezTo>
                    <a:pt x="1" y="235"/>
                    <a:pt x="69" y="349"/>
                    <a:pt x="161" y="372"/>
                  </a:cubicBezTo>
                  <a:cubicBezTo>
                    <a:pt x="176" y="375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5"/>
                  </a:cubicBezTo>
                  <a:cubicBezTo>
                    <a:pt x="434" y="121"/>
                    <a:pt x="366" y="30"/>
                    <a:pt x="275" y="7"/>
                  </a:cubicBezTo>
                  <a:cubicBezTo>
                    <a:pt x="256" y="3"/>
                    <a:pt x="237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9"/>
            <p:cNvSpPr/>
            <p:nvPr/>
          </p:nvSpPr>
          <p:spPr>
            <a:xfrm>
              <a:off x="6144150" y="659550"/>
              <a:ext cx="6875" cy="5875"/>
            </a:xfrm>
            <a:custGeom>
              <a:avLst/>
              <a:gdLst/>
              <a:ahLst/>
              <a:cxnLst/>
              <a:rect l="l" t="t" r="r" b="b"/>
              <a:pathLst>
                <a:path w="275" h="235" extrusionOk="0">
                  <a:moveTo>
                    <a:pt x="134" y="0"/>
                  </a:moveTo>
                  <a:cubicBezTo>
                    <a:pt x="91" y="0"/>
                    <a:pt x="42" y="38"/>
                    <a:pt x="24" y="75"/>
                  </a:cubicBezTo>
                  <a:cubicBezTo>
                    <a:pt x="1" y="143"/>
                    <a:pt x="47" y="212"/>
                    <a:pt x="115" y="235"/>
                  </a:cubicBezTo>
                  <a:cubicBezTo>
                    <a:pt x="184" y="235"/>
                    <a:pt x="229" y="212"/>
                    <a:pt x="252" y="143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2"/>
                    <a:pt x="143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9"/>
            <p:cNvSpPr/>
            <p:nvPr/>
          </p:nvSpPr>
          <p:spPr>
            <a:xfrm>
              <a:off x="6129900" y="173295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4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8" y="312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9"/>
            <p:cNvSpPr/>
            <p:nvPr/>
          </p:nvSpPr>
          <p:spPr>
            <a:xfrm>
              <a:off x="6334750" y="1800275"/>
              <a:ext cx="9725" cy="5850"/>
            </a:xfrm>
            <a:custGeom>
              <a:avLst/>
              <a:gdLst/>
              <a:ahLst/>
              <a:cxnLst/>
              <a:rect l="l" t="t" r="r" b="b"/>
              <a:pathLst>
                <a:path w="389" h="234" extrusionOk="0">
                  <a:moveTo>
                    <a:pt x="193" y="1"/>
                  </a:moveTo>
                  <a:cubicBezTo>
                    <a:pt x="114" y="1"/>
                    <a:pt x="40" y="63"/>
                    <a:pt x="1" y="142"/>
                  </a:cubicBezTo>
                  <a:lnTo>
                    <a:pt x="366" y="233"/>
                  </a:lnTo>
                  <a:cubicBezTo>
                    <a:pt x="389" y="142"/>
                    <a:pt x="343" y="51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9"/>
            <p:cNvSpPr/>
            <p:nvPr/>
          </p:nvSpPr>
          <p:spPr>
            <a:xfrm>
              <a:off x="6152150" y="1748875"/>
              <a:ext cx="6300" cy="3600"/>
            </a:xfrm>
            <a:custGeom>
              <a:avLst/>
              <a:gdLst/>
              <a:ahLst/>
              <a:cxnLst/>
              <a:rect l="l" t="t" r="r" b="b"/>
              <a:pathLst>
                <a:path w="252" h="144" extrusionOk="0">
                  <a:moveTo>
                    <a:pt x="101" y="1"/>
                  </a:moveTo>
                  <a:cubicBezTo>
                    <a:pt x="47" y="1"/>
                    <a:pt x="0" y="42"/>
                    <a:pt x="0" y="98"/>
                  </a:cubicBezTo>
                  <a:lnTo>
                    <a:pt x="229" y="144"/>
                  </a:lnTo>
                  <a:cubicBezTo>
                    <a:pt x="252" y="75"/>
                    <a:pt x="206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9"/>
            <p:cNvSpPr/>
            <p:nvPr/>
          </p:nvSpPr>
          <p:spPr>
            <a:xfrm>
              <a:off x="6308500" y="17762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2" y="1"/>
                  </a:moveTo>
                  <a:cubicBezTo>
                    <a:pt x="69" y="1"/>
                    <a:pt x="19" y="42"/>
                    <a:pt x="1" y="98"/>
                  </a:cubicBezTo>
                  <a:cubicBezTo>
                    <a:pt x="1" y="144"/>
                    <a:pt x="23" y="212"/>
                    <a:pt x="92" y="212"/>
                  </a:cubicBezTo>
                  <a:cubicBezTo>
                    <a:pt x="109" y="218"/>
                    <a:pt x="125" y="221"/>
                    <a:pt x="139" y="221"/>
                  </a:cubicBezTo>
                  <a:cubicBezTo>
                    <a:pt x="182" y="221"/>
                    <a:pt x="212" y="195"/>
                    <a:pt x="229" y="144"/>
                  </a:cubicBezTo>
                  <a:cubicBezTo>
                    <a:pt x="252" y="75"/>
                    <a:pt x="206" y="29"/>
                    <a:pt x="138" y="7"/>
                  </a:cubicBezTo>
                  <a:cubicBezTo>
                    <a:pt x="129" y="3"/>
                    <a:pt x="121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9"/>
            <p:cNvSpPr/>
            <p:nvPr/>
          </p:nvSpPr>
          <p:spPr>
            <a:xfrm>
              <a:off x="6458000" y="178825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206" y="281"/>
                    <a:pt x="275" y="258"/>
                    <a:pt x="298" y="167"/>
                  </a:cubicBezTo>
                  <a:cubicBezTo>
                    <a:pt x="298" y="98"/>
                    <a:pt x="275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9"/>
            <p:cNvSpPr/>
            <p:nvPr/>
          </p:nvSpPr>
          <p:spPr>
            <a:xfrm>
              <a:off x="6065425" y="170887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00" y="1"/>
                  </a:moveTo>
                  <a:cubicBezTo>
                    <a:pt x="61" y="1"/>
                    <a:pt x="23" y="26"/>
                    <a:pt x="23" y="78"/>
                  </a:cubicBezTo>
                  <a:cubicBezTo>
                    <a:pt x="0" y="123"/>
                    <a:pt x="23" y="192"/>
                    <a:pt x="91" y="215"/>
                  </a:cubicBezTo>
                  <a:cubicBezTo>
                    <a:pt x="137" y="215"/>
                    <a:pt x="205" y="192"/>
                    <a:pt x="228" y="123"/>
                  </a:cubicBezTo>
                  <a:cubicBezTo>
                    <a:pt x="228" y="78"/>
                    <a:pt x="205" y="9"/>
                    <a:pt x="137" y="9"/>
                  </a:cubicBezTo>
                  <a:cubicBezTo>
                    <a:pt x="126" y="3"/>
                    <a:pt x="113" y="1"/>
                    <a:pt x="10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9"/>
            <p:cNvSpPr/>
            <p:nvPr/>
          </p:nvSpPr>
          <p:spPr>
            <a:xfrm>
              <a:off x="6416350" y="1817925"/>
              <a:ext cx="8575" cy="4750"/>
            </a:xfrm>
            <a:custGeom>
              <a:avLst/>
              <a:gdLst/>
              <a:ahLst/>
              <a:cxnLst/>
              <a:rect l="l" t="t" r="r" b="b"/>
              <a:pathLst>
                <a:path w="343" h="190" extrusionOk="0">
                  <a:moveTo>
                    <a:pt x="159" y="1"/>
                  </a:moveTo>
                  <a:cubicBezTo>
                    <a:pt x="85" y="1"/>
                    <a:pt x="19" y="45"/>
                    <a:pt x="1" y="121"/>
                  </a:cubicBezTo>
                  <a:lnTo>
                    <a:pt x="320" y="189"/>
                  </a:lnTo>
                  <a:cubicBezTo>
                    <a:pt x="343" y="121"/>
                    <a:pt x="274" y="30"/>
                    <a:pt x="206" y="7"/>
                  </a:cubicBezTo>
                  <a:cubicBezTo>
                    <a:pt x="190" y="3"/>
                    <a:pt x="175" y="1"/>
                    <a:pt x="15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9"/>
            <p:cNvSpPr/>
            <p:nvPr/>
          </p:nvSpPr>
          <p:spPr>
            <a:xfrm>
              <a:off x="6369000" y="1797975"/>
              <a:ext cx="9725" cy="5875"/>
            </a:xfrm>
            <a:custGeom>
              <a:avLst/>
              <a:gdLst/>
              <a:ahLst/>
              <a:cxnLst/>
              <a:rect l="l" t="t" r="r" b="b"/>
              <a:pathLst>
                <a:path w="389" h="235" extrusionOk="0">
                  <a:moveTo>
                    <a:pt x="173" y="0"/>
                  </a:moveTo>
                  <a:cubicBezTo>
                    <a:pt x="86" y="0"/>
                    <a:pt x="19" y="48"/>
                    <a:pt x="0" y="143"/>
                  </a:cubicBezTo>
                  <a:lnTo>
                    <a:pt x="365" y="234"/>
                  </a:lnTo>
                  <a:cubicBezTo>
                    <a:pt x="388" y="120"/>
                    <a:pt x="320" y="29"/>
                    <a:pt x="228" y="6"/>
                  </a:cubicBezTo>
                  <a:cubicBezTo>
                    <a:pt x="209" y="2"/>
                    <a:pt x="191" y="0"/>
                    <a:pt x="17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9"/>
            <p:cNvSpPr/>
            <p:nvPr/>
          </p:nvSpPr>
          <p:spPr>
            <a:xfrm>
              <a:off x="6354150" y="1796825"/>
              <a:ext cx="8025" cy="4725"/>
            </a:xfrm>
            <a:custGeom>
              <a:avLst/>
              <a:gdLst/>
              <a:ahLst/>
              <a:cxnLst/>
              <a:rect l="l" t="t" r="r" b="b"/>
              <a:pathLst>
                <a:path w="321" h="189" extrusionOk="0">
                  <a:moveTo>
                    <a:pt x="146" y="0"/>
                  </a:moveTo>
                  <a:cubicBezTo>
                    <a:pt x="85" y="0"/>
                    <a:pt x="20" y="45"/>
                    <a:pt x="1" y="120"/>
                  </a:cubicBezTo>
                  <a:lnTo>
                    <a:pt x="297" y="189"/>
                  </a:lnTo>
                  <a:cubicBezTo>
                    <a:pt x="320" y="98"/>
                    <a:pt x="275" y="29"/>
                    <a:pt x="183" y="6"/>
                  </a:cubicBezTo>
                  <a:cubicBezTo>
                    <a:pt x="171" y="2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9"/>
            <p:cNvSpPr/>
            <p:nvPr/>
          </p:nvSpPr>
          <p:spPr>
            <a:xfrm>
              <a:off x="6318775" y="1694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89"/>
                    <a:pt x="46" y="258"/>
                    <a:pt x="137" y="281"/>
                  </a:cubicBezTo>
                  <a:cubicBezTo>
                    <a:pt x="150" y="285"/>
                    <a:pt x="162" y="287"/>
                    <a:pt x="175" y="287"/>
                  </a:cubicBezTo>
                  <a:cubicBezTo>
                    <a:pt x="236" y="287"/>
                    <a:pt x="301" y="246"/>
                    <a:pt x="320" y="189"/>
                  </a:cubicBezTo>
                  <a:cubicBezTo>
                    <a:pt x="320" y="98"/>
                    <a:pt x="274" y="30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9"/>
            <p:cNvSpPr/>
            <p:nvPr/>
          </p:nvSpPr>
          <p:spPr>
            <a:xfrm>
              <a:off x="6613225" y="16929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1"/>
                    <a:pt x="46" y="303"/>
                    <a:pt x="137" y="326"/>
                  </a:cubicBezTo>
                  <a:cubicBezTo>
                    <a:pt x="150" y="329"/>
                    <a:pt x="162" y="330"/>
                    <a:pt x="174" y="330"/>
                  </a:cubicBezTo>
                  <a:cubicBezTo>
                    <a:pt x="252" y="330"/>
                    <a:pt x="323" y="271"/>
                    <a:pt x="343" y="211"/>
                  </a:cubicBezTo>
                  <a:cubicBezTo>
                    <a:pt x="366" y="120"/>
                    <a:pt x="297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9"/>
            <p:cNvSpPr/>
            <p:nvPr/>
          </p:nvSpPr>
          <p:spPr>
            <a:xfrm>
              <a:off x="6205800" y="1687825"/>
              <a:ext cx="6300" cy="6025"/>
            </a:xfrm>
            <a:custGeom>
              <a:avLst/>
              <a:gdLst/>
              <a:ahLst/>
              <a:cxnLst/>
              <a:rect l="l" t="t" r="r" b="b"/>
              <a:pathLst>
                <a:path w="252" h="241" extrusionOk="0">
                  <a:moveTo>
                    <a:pt x="122" y="1"/>
                  </a:moveTo>
                  <a:cubicBezTo>
                    <a:pt x="68" y="1"/>
                    <a:pt x="19" y="38"/>
                    <a:pt x="0" y="75"/>
                  </a:cubicBezTo>
                  <a:cubicBezTo>
                    <a:pt x="0" y="144"/>
                    <a:pt x="23" y="212"/>
                    <a:pt x="91" y="235"/>
                  </a:cubicBezTo>
                  <a:cubicBezTo>
                    <a:pt x="103" y="239"/>
                    <a:pt x="116" y="241"/>
                    <a:pt x="127" y="241"/>
                  </a:cubicBezTo>
                  <a:cubicBezTo>
                    <a:pt x="183" y="241"/>
                    <a:pt x="232" y="200"/>
                    <a:pt x="251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9"/>
            <p:cNvSpPr/>
            <p:nvPr/>
          </p:nvSpPr>
          <p:spPr>
            <a:xfrm>
              <a:off x="5923325" y="153047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60" y="1"/>
                  </a:moveTo>
                  <a:cubicBezTo>
                    <a:pt x="92" y="1"/>
                    <a:pt x="46" y="24"/>
                    <a:pt x="23" y="92"/>
                  </a:cubicBezTo>
                  <a:cubicBezTo>
                    <a:pt x="1" y="161"/>
                    <a:pt x="46" y="206"/>
                    <a:pt x="115" y="229"/>
                  </a:cubicBezTo>
                  <a:cubicBezTo>
                    <a:pt x="123" y="233"/>
                    <a:pt x="132" y="235"/>
                    <a:pt x="141" y="235"/>
                  </a:cubicBezTo>
                  <a:cubicBezTo>
                    <a:pt x="183" y="235"/>
                    <a:pt x="233" y="194"/>
                    <a:pt x="252" y="138"/>
                  </a:cubicBezTo>
                  <a:cubicBezTo>
                    <a:pt x="252" y="92"/>
                    <a:pt x="229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9"/>
            <p:cNvSpPr/>
            <p:nvPr/>
          </p:nvSpPr>
          <p:spPr>
            <a:xfrm>
              <a:off x="6334175" y="1718075"/>
              <a:ext cx="8600" cy="7600"/>
            </a:xfrm>
            <a:custGeom>
              <a:avLst/>
              <a:gdLst/>
              <a:ahLst/>
              <a:cxnLst/>
              <a:rect l="l" t="t" r="r" b="b"/>
              <a:pathLst>
                <a:path w="344" h="304" extrusionOk="0">
                  <a:moveTo>
                    <a:pt x="169" y="1"/>
                  </a:moveTo>
                  <a:cubicBezTo>
                    <a:pt x="108" y="1"/>
                    <a:pt x="42" y="45"/>
                    <a:pt x="24" y="120"/>
                  </a:cubicBezTo>
                  <a:cubicBezTo>
                    <a:pt x="1" y="189"/>
                    <a:pt x="69" y="280"/>
                    <a:pt x="138" y="303"/>
                  </a:cubicBezTo>
                  <a:cubicBezTo>
                    <a:pt x="229" y="303"/>
                    <a:pt x="297" y="257"/>
                    <a:pt x="320" y="189"/>
                  </a:cubicBezTo>
                  <a:cubicBezTo>
                    <a:pt x="343" y="98"/>
                    <a:pt x="297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9"/>
            <p:cNvSpPr/>
            <p:nvPr/>
          </p:nvSpPr>
          <p:spPr>
            <a:xfrm>
              <a:off x="6372975" y="1804025"/>
              <a:ext cx="9725" cy="5525"/>
            </a:xfrm>
            <a:custGeom>
              <a:avLst/>
              <a:gdLst/>
              <a:ahLst/>
              <a:cxnLst/>
              <a:rect l="l" t="t" r="r" b="b"/>
              <a:pathLst>
                <a:path w="389" h="221" extrusionOk="0">
                  <a:moveTo>
                    <a:pt x="167" y="0"/>
                  </a:moveTo>
                  <a:cubicBezTo>
                    <a:pt x="92" y="0"/>
                    <a:pt x="19" y="58"/>
                    <a:pt x="1" y="129"/>
                  </a:cubicBezTo>
                  <a:lnTo>
                    <a:pt x="366" y="220"/>
                  </a:lnTo>
                  <a:cubicBezTo>
                    <a:pt x="389" y="129"/>
                    <a:pt x="320" y="38"/>
                    <a:pt x="229" y="15"/>
                  </a:cubicBezTo>
                  <a:cubicBezTo>
                    <a:pt x="209" y="5"/>
                    <a:pt x="188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9"/>
            <p:cNvSpPr/>
            <p:nvPr/>
          </p:nvSpPr>
          <p:spPr>
            <a:xfrm>
              <a:off x="6238875" y="174490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84" y="257"/>
                    <a:pt x="252" y="21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9"/>
            <p:cNvSpPr/>
            <p:nvPr/>
          </p:nvSpPr>
          <p:spPr>
            <a:xfrm>
              <a:off x="6459725" y="1579975"/>
              <a:ext cx="8575" cy="8175"/>
            </a:xfrm>
            <a:custGeom>
              <a:avLst/>
              <a:gdLst/>
              <a:ahLst/>
              <a:cxnLst/>
              <a:rect l="l" t="t" r="r" b="b"/>
              <a:pathLst>
                <a:path w="343" h="327" extrusionOk="0">
                  <a:moveTo>
                    <a:pt x="169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229" y="326"/>
                    <a:pt x="297" y="281"/>
                    <a:pt x="320" y="212"/>
                  </a:cubicBezTo>
                  <a:cubicBezTo>
                    <a:pt x="343" y="121"/>
                    <a:pt x="297" y="29"/>
                    <a:pt x="206" y="7"/>
                  </a:cubicBezTo>
                  <a:cubicBezTo>
                    <a:pt x="194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9"/>
            <p:cNvSpPr/>
            <p:nvPr/>
          </p:nvSpPr>
          <p:spPr>
            <a:xfrm>
              <a:off x="6324475" y="1790000"/>
              <a:ext cx="10875" cy="10525"/>
            </a:xfrm>
            <a:custGeom>
              <a:avLst/>
              <a:gdLst/>
              <a:ahLst/>
              <a:cxnLst/>
              <a:rect l="l" t="t" r="r" b="b"/>
              <a:pathLst>
                <a:path w="435" h="421" extrusionOk="0">
                  <a:moveTo>
                    <a:pt x="231" y="1"/>
                  </a:moveTo>
                  <a:cubicBezTo>
                    <a:pt x="133" y="1"/>
                    <a:pt x="43" y="66"/>
                    <a:pt x="24" y="165"/>
                  </a:cubicBezTo>
                  <a:cubicBezTo>
                    <a:pt x="1" y="279"/>
                    <a:pt x="69" y="371"/>
                    <a:pt x="160" y="416"/>
                  </a:cubicBezTo>
                  <a:cubicBezTo>
                    <a:pt x="175" y="419"/>
                    <a:pt x="190" y="421"/>
                    <a:pt x="205" y="421"/>
                  </a:cubicBezTo>
                  <a:cubicBezTo>
                    <a:pt x="303" y="421"/>
                    <a:pt x="392" y="356"/>
                    <a:pt x="412" y="256"/>
                  </a:cubicBezTo>
                  <a:cubicBezTo>
                    <a:pt x="434" y="165"/>
                    <a:pt x="366" y="51"/>
                    <a:pt x="275" y="5"/>
                  </a:cubicBezTo>
                  <a:cubicBezTo>
                    <a:pt x="260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9"/>
            <p:cNvSpPr/>
            <p:nvPr/>
          </p:nvSpPr>
          <p:spPr>
            <a:xfrm>
              <a:off x="6348450" y="17346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0" y="234"/>
                    <a:pt x="69" y="325"/>
                    <a:pt x="160" y="348"/>
                  </a:cubicBezTo>
                  <a:cubicBezTo>
                    <a:pt x="176" y="352"/>
                    <a:pt x="191" y="354"/>
                    <a:pt x="207" y="354"/>
                  </a:cubicBezTo>
                  <a:cubicBezTo>
                    <a:pt x="281" y="354"/>
                    <a:pt x="347" y="309"/>
                    <a:pt x="366" y="234"/>
                  </a:cubicBezTo>
                  <a:cubicBezTo>
                    <a:pt x="388" y="119"/>
                    <a:pt x="343" y="28"/>
                    <a:pt x="251" y="5"/>
                  </a:cubicBezTo>
                  <a:cubicBezTo>
                    <a:pt x="239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9"/>
            <p:cNvSpPr/>
            <p:nvPr/>
          </p:nvSpPr>
          <p:spPr>
            <a:xfrm>
              <a:off x="6425475" y="176662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6" y="0"/>
                  </a:moveTo>
                  <a:cubicBezTo>
                    <a:pt x="137" y="0"/>
                    <a:pt x="63" y="62"/>
                    <a:pt x="24" y="141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4"/>
                    <a:pt x="198" y="374"/>
                  </a:cubicBezTo>
                  <a:cubicBezTo>
                    <a:pt x="280" y="374"/>
                    <a:pt x="369" y="312"/>
                    <a:pt x="389" y="233"/>
                  </a:cubicBezTo>
                  <a:cubicBezTo>
                    <a:pt x="412" y="141"/>
                    <a:pt x="343" y="50"/>
                    <a:pt x="252" y="5"/>
                  </a:cubicBezTo>
                  <a:cubicBezTo>
                    <a:pt x="240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9"/>
            <p:cNvSpPr/>
            <p:nvPr/>
          </p:nvSpPr>
          <p:spPr>
            <a:xfrm>
              <a:off x="6177825" y="1738625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46" y="303"/>
                    <a:pt x="138" y="326"/>
                  </a:cubicBezTo>
                  <a:cubicBezTo>
                    <a:pt x="153" y="330"/>
                    <a:pt x="169" y="331"/>
                    <a:pt x="184" y="331"/>
                  </a:cubicBezTo>
                  <a:cubicBezTo>
                    <a:pt x="258" y="331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9"/>
            <p:cNvSpPr/>
            <p:nvPr/>
          </p:nvSpPr>
          <p:spPr>
            <a:xfrm>
              <a:off x="6293100" y="1722675"/>
              <a:ext cx="10850" cy="9950"/>
            </a:xfrm>
            <a:custGeom>
              <a:avLst/>
              <a:gdLst/>
              <a:ahLst/>
              <a:cxnLst/>
              <a:rect l="l" t="t" r="r" b="b"/>
              <a:pathLst>
                <a:path w="434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7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1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9"/>
            <p:cNvSpPr/>
            <p:nvPr/>
          </p:nvSpPr>
          <p:spPr>
            <a:xfrm>
              <a:off x="6088250" y="1740375"/>
              <a:ext cx="8000" cy="5250"/>
            </a:xfrm>
            <a:custGeom>
              <a:avLst/>
              <a:gdLst/>
              <a:ahLst/>
              <a:cxnLst/>
              <a:rect l="l" t="t" r="r" b="b"/>
              <a:pathLst>
                <a:path w="320" h="210" extrusionOk="0">
                  <a:moveTo>
                    <a:pt x="154" y="0"/>
                  </a:moveTo>
                  <a:cubicBezTo>
                    <a:pt x="91" y="0"/>
                    <a:pt x="20" y="59"/>
                    <a:pt x="0" y="119"/>
                  </a:cubicBezTo>
                  <a:lnTo>
                    <a:pt x="297" y="210"/>
                  </a:lnTo>
                  <a:cubicBezTo>
                    <a:pt x="320" y="119"/>
                    <a:pt x="274" y="27"/>
                    <a:pt x="183" y="5"/>
                  </a:cubicBezTo>
                  <a:cubicBezTo>
                    <a:pt x="173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9"/>
            <p:cNvSpPr/>
            <p:nvPr/>
          </p:nvSpPr>
          <p:spPr>
            <a:xfrm>
              <a:off x="6464850" y="1732350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1" y="0"/>
                  </a:moveTo>
                  <a:cubicBezTo>
                    <a:pt x="93" y="0"/>
                    <a:pt x="42" y="44"/>
                    <a:pt x="24" y="120"/>
                  </a:cubicBezTo>
                  <a:cubicBezTo>
                    <a:pt x="1" y="189"/>
                    <a:pt x="46" y="280"/>
                    <a:pt x="138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4"/>
                    <a:pt x="320" y="189"/>
                  </a:cubicBezTo>
                  <a:cubicBezTo>
                    <a:pt x="343" y="120"/>
                    <a:pt x="297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9"/>
            <p:cNvSpPr/>
            <p:nvPr/>
          </p:nvSpPr>
          <p:spPr>
            <a:xfrm>
              <a:off x="6499675" y="1826075"/>
              <a:ext cx="6850" cy="6450"/>
            </a:xfrm>
            <a:custGeom>
              <a:avLst/>
              <a:gdLst/>
              <a:ahLst/>
              <a:cxnLst/>
              <a:rect l="l" t="t" r="r" b="b"/>
              <a:pathLst>
                <a:path w="274" h="258" extrusionOk="0">
                  <a:moveTo>
                    <a:pt x="183" y="0"/>
                  </a:moveTo>
                  <a:cubicBezTo>
                    <a:pt x="114" y="0"/>
                    <a:pt x="46" y="23"/>
                    <a:pt x="23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6" y="255"/>
                    <a:pt x="138" y="257"/>
                    <a:pt x="150" y="257"/>
                  </a:cubicBezTo>
                  <a:cubicBezTo>
                    <a:pt x="206" y="257"/>
                    <a:pt x="255" y="216"/>
                    <a:pt x="274" y="160"/>
                  </a:cubicBezTo>
                  <a:cubicBezTo>
                    <a:pt x="274" y="92"/>
                    <a:pt x="251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9"/>
            <p:cNvSpPr/>
            <p:nvPr/>
          </p:nvSpPr>
          <p:spPr>
            <a:xfrm>
              <a:off x="6579550" y="18500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15" y="0"/>
                  </a:moveTo>
                  <a:cubicBezTo>
                    <a:pt x="69" y="0"/>
                    <a:pt x="1" y="23"/>
                    <a:pt x="1" y="91"/>
                  </a:cubicBezTo>
                  <a:lnTo>
                    <a:pt x="206" y="137"/>
                  </a:lnTo>
                  <a:cubicBezTo>
                    <a:pt x="206" y="68"/>
                    <a:pt x="183" y="23"/>
                    <a:pt x="1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9"/>
            <p:cNvSpPr/>
            <p:nvPr/>
          </p:nvSpPr>
          <p:spPr>
            <a:xfrm>
              <a:off x="6827775" y="149495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1"/>
                  </a:moveTo>
                  <a:cubicBezTo>
                    <a:pt x="93" y="1"/>
                    <a:pt x="42" y="45"/>
                    <a:pt x="23" y="121"/>
                  </a:cubicBezTo>
                  <a:cubicBezTo>
                    <a:pt x="1" y="189"/>
                    <a:pt x="46" y="281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9" y="246"/>
                    <a:pt x="297" y="189"/>
                  </a:cubicBezTo>
                  <a:cubicBezTo>
                    <a:pt x="320" y="98"/>
                    <a:pt x="275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9"/>
            <p:cNvSpPr/>
            <p:nvPr/>
          </p:nvSpPr>
          <p:spPr>
            <a:xfrm>
              <a:off x="6799250" y="173637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2" y="373"/>
                    <a:pt x="185" y="374"/>
                    <a:pt x="197" y="374"/>
                  </a:cubicBezTo>
                  <a:cubicBezTo>
                    <a:pt x="280" y="374"/>
                    <a:pt x="369" y="312"/>
                    <a:pt x="388" y="233"/>
                  </a:cubicBezTo>
                  <a:cubicBezTo>
                    <a:pt x="411" y="142"/>
                    <a:pt x="343" y="28"/>
                    <a:pt x="251" y="5"/>
                  </a:cubicBezTo>
                  <a:cubicBezTo>
                    <a:pt x="239" y="2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9"/>
            <p:cNvSpPr/>
            <p:nvPr/>
          </p:nvSpPr>
          <p:spPr>
            <a:xfrm>
              <a:off x="6263425" y="1662725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69" y="1"/>
                  </a:moveTo>
                  <a:cubicBezTo>
                    <a:pt x="108" y="1"/>
                    <a:pt x="42" y="45"/>
                    <a:pt x="23" y="120"/>
                  </a:cubicBezTo>
                  <a:cubicBezTo>
                    <a:pt x="0" y="189"/>
                    <a:pt x="46" y="280"/>
                    <a:pt x="137" y="280"/>
                  </a:cubicBezTo>
                  <a:cubicBezTo>
                    <a:pt x="149" y="284"/>
                    <a:pt x="162" y="286"/>
                    <a:pt x="173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120"/>
                    <a:pt x="274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9"/>
            <p:cNvSpPr/>
            <p:nvPr/>
          </p:nvSpPr>
          <p:spPr>
            <a:xfrm>
              <a:off x="6410075" y="14482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3" y="63"/>
                    <a:pt x="23" y="142"/>
                  </a:cubicBezTo>
                  <a:cubicBezTo>
                    <a:pt x="1" y="233"/>
                    <a:pt x="46" y="325"/>
                    <a:pt x="137" y="347"/>
                  </a:cubicBezTo>
                  <a:cubicBezTo>
                    <a:pt x="153" y="351"/>
                    <a:pt x="169" y="353"/>
                    <a:pt x="186" y="353"/>
                  </a:cubicBezTo>
                  <a:cubicBezTo>
                    <a:pt x="265" y="353"/>
                    <a:pt x="347" y="309"/>
                    <a:pt x="366" y="233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9"/>
            <p:cNvSpPr/>
            <p:nvPr/>
          </p:nvSpPr>
          <p:spPr>
            <a:xfrm>
              <a:off x="6130475" y="1591750"/>
              <a:ext cx="10850" cy="9650"/>
            </a:xfrm>
            <a:custGeom>
              <a:avLst/>
              <a:gdLst/>
              <a:ahLst/>
              <a:cxnLst/>
              <a:rect l="l" t="t" r="r" b="b"/>
              <a:pathLst>
                <a:path w="434" h="386" extrusionOk="0">
                  <a:moveTo>
                    <a:pt x="191" y="1"/>
                  </a:moveTo>
                  <a:cubicBezTo>
                    <a:pt x="115" y="1"/>
                    <a:pt x="41" y="62"/>
                    <a:pt x="23" y="152"/>
                  </a:cubicBezTo>
                  <a:cubicBezTo>
                    <a:pt x="0" y="243"/>
                    <a:pt x="46" y="357"/>
                    <a:pt x="160" y="380"/>
                  </a:cubicBezTo>
                  <a:cubicBezTo>
                    <a:pt x="179" y="384"/>
                    <a:pt x="197" y="386"/>
                    <a:pt x="215" y="386"/>
                  </a:cubicBezTo>
                  <a:cubicBezTo>
                    <a:pt x="303" y="386"/>
                    <a:pt x="369" y="338"/>
                    <a:pt x="388" y="243"/>
                  </a:cubicBezTo>
                  <a:cubicBezTo>
                    <a:pt x="434" y="129"/>
                    <a:pt x="365" y="38"/>
                    <a:pt x="251" y="15"/>
                  </a:cubicBezTo>
                  <a:cubicBezTo>
                    <a:pt x="232" y="5"/>
                    <a:pt x="211" y="1"/>
                    <a:pt x="19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9"/>
            <p:cNvSpPr/>
            <p:nvPr/>
          </p:nvSpPr>
          <p:spPr>
            <a:xfrm>
              <a:off x="6660025" y="1722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7"/>
                  </a:cubicBezTo>
                  <a:cubicBezTo>
                    <a:pt x="0" y="189"/>
                    <a:pt x="46" y="257"/>
                    <a:pt x="114" y="257"/>
                  </a:cubicBezTo>
                  <a:cubicBezTo>
                    <a:pt x="126" y="261"/>
                    <a:pt x="138" y="263"/>
                    <a:pt x="150" y="263"/>
                  </a:cubicBezTo>
                  <a:cubicBezTo>
                    <a:pt x="205" y="263"/>
                    <a:pt x="255" y="222"/>
                    <a:pt x="274" y="166"/>
                  </a:cubicBezTo>
                  <a:cubicBezTo>
                    <a:pt x="297" y="97"/>
                    <a:pt x="251" y="29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9"/>
            <p:cNvSpPr/>
            <p:nvPr/>
          </p:nvSpPr>
          <p:spPr>
            <a:xfrm>
              <a:off x="6325625" y="1467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5" y="22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9"/>
            <p:cNvSpPr/>
            <p:nvPr/>
          </p:nvSpPr>
          <p:spPr>
            <a:xfrm>
              <a:off x="6745600" y="178430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1"/>
                  </a:moveTo>
                  <a:cubicBezTo>
                    <a:pt x="132" y="1"/>
                    <a:pt x="43" y="63"/>
                    <a:pt x="24" y="142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5"/>
                    <a:pt x="198" y="375"/>
                  </a:cubicBezTo>
                  <a:cubicBezTo>
                    <a:pt x="280" y="375"/>
                    <a:pt x="369" y="313"/>
                    <a:pt x="389" y="233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9"/>
            <p:cNvSpPr/>
            <p:nvPr/>
          </p:nvSpPr>
          <p:spPr>
            <a:xfrm>
              <a:off x="6322775" y="95912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58"/>
                    <a:pt x="114" y="258"/>
                  </a:cubicBezTo>
                  <a:cubicBezTo>
                    <a:pt x="126" y="262"/>
                    <a:pt x="139" y="264"/>
                    <a:pt x="150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9"/>
            <p:cNvSpPr/>
            <p:nvPr/>
          </p:nvSpPr>
          <p:spPr>
            <a:xfrm>
              <a:off x="6056850" y="16581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5" y="1"/>
                  </a:moveTo>
                  <a:cubicBezTo>
                    <a:pt x="76" y="1"/>
                    <a:pt x="42" y="38"/>
                    <a:pt x="23" y="75"/>
                  </a:cubicBezTo>
                  <a:cubicBezTo>
                    <a:pt x="1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3" y="221"/>
                  </a:cubicBezTo>
                  <a:cubicBezTo>
                    <a:pt x="192" y="221"/>
                    <a:pt x="235" y="195"/>
                    <a:pt x="252" y="144"/>
                  </a:cubicBezTo>
                  <a:cubicBezTo>
                    <a:pt x="252" y="75"/>
                    <a:pt x="229" y="7"/>
                    <a:pt x="160" y="7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9"/>
            <p:cNvSpPr/>
            <p:nvPr/>
          </p:nvSpPr>
          <p:spPr>
            <a:xfrm>
              <a:off x="5737300" y="13408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2" y="221"/>
                  </a:cubicBezTo>
                  <a:cubicBezTo>
                    <a:pt x="190" y="221"/>
                    <a:pt x="229" y="195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9"/>
            <p:cNvSpPr/>
            <p:nvPr/>
          </p:nvSpPr>
          <p:spPr>
            <a:xfrm>
              <a:off x="5794375" y="16382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6" y="0"/>
                  </a:moveTo>
                  <a:cubicBezTo>
                    <a:pt x="85" y="0"/>
                    <a:pt x="23" y="44"/>
                    <a:pt x="23" y="120"/>
                  </a:cubicBezTo>
                  <a:cubicBezTo>
                    <a:pt x="0" y="188"/>
                    <a:pt x="46" y="257"/>
                    <a:pt x="114" y="280"/>
                  </a:cubicBezTo>
                  <a:cubicBezTo>
                    <a:pt x="126" y="284"/>
                    <a:pt x="139" y="286"/>
                    <a:pt x="152" y="286"/>
                  </a:cubicBezTo>
                  <a:cubicBezTo>
                    <a:pt x="213" y="286"/>
                    <a:pt x="278" y="245"/>
                    <a:pt x="297" y="188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9"/>
            <p:cNvSpPr/>
            <p:nvPr/>
          </p:nvSpPr>
          <p:spPr>
            <a:xfrm>
              <a:off x="5722475" y="1634200"/>
              <a:ext cx="6850" cy="6025"/>
            </a:xfrm>
            <a:custGeom>
              <a:avLst/>
              <a:gdLst/>
              <a:ahLst/>
              <a:cxnLst/>
              <a:rect l="l" t="t" r="r" b="b"/>
              <a:pathLst>
                <a:path w="274" h="241" extrusionOk="0">
                  <a:moveTo>
                    <a:pt x="126" y="0"/>
                  </a:moveTo>
                  <a:cubicBezTo>
                    <a:pt x="76" y="0"/>
                    <a:pt x="42" y="41"/>
                    <a:pt x="23" y="97"/>
                  </a:cubicBezTo>
                  <a:cubicBezTo>
                    <a:pt x="0" y="143"/>
                    <a:pt x="46" y="211"/>
                    <a:pt x="114" y="234"/>
                  </a:cubicBezTo>
                  <a:cubicBezTo>
                    <a:pt x="122" y="238"/>
                    <a:pt x="131" y="240"/>
                    <a:pt x="140" y="240"/>
                  </a:cubicBezTo>
                  <a:cubicBezTo>
                    <a:pt x="183" y="240"/>
                    <a:pt x="232" y="199"/>
                    <a:pt x="251" y="143"/>
                  </a:cubicBezTo>
                  <a:cubicBezTo>
                    <a:pt x="274" y="75"/>
                    <a:pt x="228" y="29"/>
                    <a:pt x="160" y="6"/>
                  </a:cubicBezTo>
                  <a:cubicBezTo>
                    <a:pt x="148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9"/>
            <p:cNvSpPr/>
            <p:nvPr/>
          </p:nvSpPr>
          <p:spPr>
            <a:xfrm>
              <a:off x="5786375" y="157085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9"/>
            <p:cNvSpPr/>
            <p:nvPr/>
          </p:nvSpPr>
          <p:spPr>
            <a:xfrm>
              <a:off x="5453125" y="1403075"/>
              <a:ext cx="6875" cy="6050"/>
            </a:xfrm>
            <a:custGeom>
              <a:avLst/>
              <a:gdLst/>
              <a:ahLst/>
              <a:cxnLst/>
              <a:rect l="l" t="t" r="r" b="b"/>
              <a:pathLst>
                <a:path w="275" h="242" extrusionOk="0">
                  <a:moveTo>
                    <a:pt x="124" y="1"/>
                  </a:moveTo>
                  <a:cubicBezTo>
                    <a:pt x="70" y="1"/>
                    <a:pt x="23" y="42"/>
                    <a:pt x="23" y="98"/>
                  </a:cubicBezTo>
                  <a:cubicBezTo>
                    <a:pt x="0" y="167"/>
                    <a:pt x="46" y="235"/>
                    <a:pt x="92" y="235"/>
                  </a:cubicBezTo>
                  <a:cubicBezTo>
                    <a:pt x="104" y="239"/>
                    <a:pt x="116" y="241"/>
                    <a:pt x="128" y="241"/>
                  </a:cubicBezTo>
                  <a:cubicBezTo>
                    <a:pt x="183" y="241"/>
                    <a:pt x="233" y="200"/>
                    <a:pt x="252" y="144"/>
                  </a:cubicBezTo>
                  <a:cubicBezTo>
                    <a:pt x="274" y="98"/>
                    <a:pt x="229" y="30"/>
                    <a:pt x="160" y="7"/>
                  </a:cubicBezTo>
                  <a:cubicBezTo>
                    <a:pt x="148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9"/>
            <p:cNvSpPr/>
            <p:nvPr/>
          </p:nvSpPr>
          <p:spPr>
            <a:xfrm>
              <a:off x="5689925" y="1594850"/>
              <a:ext cx="10300" cy="9075"/>
            </a:xfrm>
            <a:custGeom>
              <a:avLst/>
              <a:gdLst/>
              <a:ahLst/>
              <a:cxnLst/>
              <a:rect l="l" t="t" r="r" b="b"/>
              <a:pathLst>
                <a:path w="412" h="363" extrusionOk="0">
                  <a:moveTo>
                    <a:pt x="216" y="1"/>
                  </a:moveTo>
                  <a:cubicBezTo>
                    <a:pt x="138" y="1"/>
                    <a:pt x="66" y="63"/>
                    <a:pt x="47" y="142"/>
                  </a:cubicBezTo>
                  <a:cubicBezTo>
                    <a:pt x="1" y="233"/>
                    <a:pt x="69" y="325"/>
                    <a:pt x="161" y="347"/>
                  </a:cubicBezTo>
                  <a:cubicBezTo>
                    <a:pt x="181" y="358"/>
                    <a:pt x="202" y="362"/>
                    <a:pt x="223" y="362"/>
                  </a:cubicBezTo>
                  <a:cubicBezTo>
                    <a:pt x="298" y="362"/>
                    <a:pt x="371" y="305"/>
                    <a:pt x="389" y="233"/>
                  </a:cubicBezTo>
                  <a:cubicBezTo>
                    <a:pt x="412" y="142"/>
                    <a:pt x="343" y="28"/>
                    <a:pt x="252" y="5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9"/>
            <p:cNvSpPr/>
            <p:nvPr/>
          </p:nvSpPr>
          <p:spPr>
            <a:xfrm>
              <a:off x="5938150" y="1702675"/>
              <a:ext cx="8600" cy="4725"/>
            </a:xfrm>
            <a:custGeom>
              <a:avLst/>
              <a:gdLst/>
              <a:ahLst/>
              <a:cxnLst/>
              <a:rect l="l" t="t" r="r" b="b"/>
              <a:pathLst>
                <a:path w="344" h="18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lnTo>
                    <a:pt x="321" y="189"/>
                  </a:lnTo>
                  <a:cubicBezTo>
                    <a:pt x="343" y="120"/>
                    <a:pt x="275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9"/>
            <p:cNvSpPr/>
            <p:nvPr/>
          </p:nvSpPr>
          <p:spPr>
            <a:xfrm>
              <a:off x="5751575" y="1442450"/>
              <a:ext cx="6850" cy="5900"/>
            </a:xfrm>
            <a:custGeom>
              <a:avLst/>
              <a:gdLst/>
              <a:ahLst/>
              <a:cxnLst/>
              <a:rect l="l" t="t" r="r" b="b"/>
              <a:pathLst>
                <a:path w="274" h="236" extrusionOk="0">
                  <a:moveTo>
                    <a:pt x="134" y="1"/>
                  </a:moveTo>
                  <a:cubicBezTo>
                    <a:pt x="91" y="1"/>
                    <a:pt x="42" y="42"/>
                    <a:pt x="23" y="98"/>
                  </a:cubicBezTo>
                  <a:cubicBezTo>
                    <a:pt x="0" y="144"/>
                    <a:pt x="46" y="212"/>
                    <a:pt x="114" y="235"/>
                  </a:cubicBezTo>
                  <a:cubicBezTo>
                    <a:pt x="183" y="235"/>
                    <a:pt x="228" y="212"/>
                    <a:pt x="251" y="144"/>
                  </a:cubicBezTo>
                  <a:cubicBezTo>
                    <a:pt x="274" y="75"/>
                    <a:pt x="228" y="30"/>
                    <a:pt x="160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9"/>
            <p:cNvSpPr/>
            <p:nvPr/>
          </p:nvSpPr>
          <p:spPr>
            <a:xfrm>
              <a:off x="5511900" y="1395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80"/>
                    <a:pt x="115" y="280"/>
                  </a:cubicBezTo>
                  <a:cubicBezTo>
                    <a:pt x="131" y="284"/>
                    <a:pt x="146" y="286"/>
                    <a:pt x="161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2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9"/>
            <p:cNvSpPr/>
            <p:nvPr/>
          </p:nvSpPr>
          <p:spPr>
            <a:xfrm>
              <a:off x="5617475" y="1447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23" y="92"/>
                  </a:cubicBezTo>
                  <a:cubicBezTo>
                    <a:pt x="0" y="160"/>
                    <a:pt x="46" y="229"/>
                    <a:pt x="91" y="251"/>
                  </a:cubicBezTo>
                  <a:cubicBezTo>
                    <a:pt x="104" y="255"/>
                    <a:pt x="116" y="257"/>
                    <a:pt x="128" y="257"/>
                  </a:cubicBezTo>
                  <a:cubicBezTo>
                    <a:pt x="183" y="257"/>
                    <a:pt x="232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9"/>
            <p:cNvSpPr/>
            <p:nvPr/>
          </p:nvSpPr>
          <p:spPr>
            <a:xfrm>
              <a:off x="5462825" y="1391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4"/>
                  </a:cubicBezTo>
                  <a:cubicBezTo>
                    <a:pt x="1" y="183"/>
                    <a:pt x="46" y="251"/>
                    <a:pt x="115" y="274"/>
                  </a:cubicBezTo>
                  <a:cubicBezTo>
                    <a:pt x="131" y="278"/>
                    <a:pt x="146" y="280"/>
                    <a:pt x="161" y="280"/>
                  </a:cubicBezTo>
                  <a:cubicBezTo>
                    <a:pt x="229" y="280"/>
                    <a:pt x="278" y="239"/>
                    <a:pt x="297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9"/>
            <p:cNvSpPr/>
            <p:nvPr/>
          </p:nvSpPr>
          <p:spPr>
            <a:xfrm>
              <a:off x="6588125" y="1407075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1"/>
                    <a:pt x="137" y="303"/>
                  </a:cubicBezTo>
                  <a:cubicBezTo>
                    <a:pt x="149" y="307"/>
                    <a:pt x="161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2" y="121"/>
                    <a:pt x="297" y="29"/>
                    <a:pt x="205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9"/>
            <p:cNvSpPr/>
            <p:nvPr/>
          </p:nvSpPr>
          <p:spPr>
            <a:xfrm>
              <a:off x="6284525" y="990675"/>
              <a:ext cx="6325" cy="5875"/>
            </a:xfrm>
            <a:custGeom>
              <a:avLst/>
              <a:gdLst/>
              <a:ahLst/>
              <a:cxnLst/>
              <a:rect l="l" t="t" r="r" b="b"/>
              <a:pathLst>
                <a:path w="253" h="235" extrusionOk="0">
                  <a:moveTo>
                    <a:pt x="161" y="0"/>
                  </a:moveTo>
                  <a:cubicBezTo>
                    <a:pt x="92" y="0"/>
                    <a:pt x="24" y="23"/>
                    <a:pt x="24" y="91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05" y="233"/>
                    <a:pt x="117" y="234"/>
                    <a:pt x="130" y="234"/>
                  </a:cubicBezTo>
                  <a:cubicBezTo>
                    <a:pt x="184" y="234"/>
                    <a:pt x="233" y="197"/>
                    <a:pt x="252" y="160"/>
                  </a:cubicBezTo>
                  <a:cubicBezTo>
                    <a:pt x="252" y="91"/>
                    <a:pt x="229" y="23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9"/>
            <p:cNvSpPr/>
            <p:nvPr/>
          </p:nvSpPr>
          <p:spPr>
            <a:xfrm>
              <a:off x="5481650" y="153675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83" y="1"/>
                  </a:moveTo>
                  <a:cubicBezTo>
                    <a:pt x="115" y="1"/>
                    <a:pt x="46" y="24"/>
                    <a:pt x="24" y="92"/>
                  </a:cubicBezTo>
                  <a:cubicBezTo>
                    <a:pt x="1" y="161"/>
                    <a:pt x="46" y="229"/>
                    <a:pt x="115" y="252"/>
                  </a:cubicBezTo>
                  <a:cubicBezTo>
                    <a:pt x="127" y="256"/>
                    <a:pt x="139" y="258"/>
                    <a:pt x="151" y="258"/>
                  </a:cubicBezTo>
                  <a:cubicBezTo>
                    <a:pt x="206" y="258"/>
                    <a:pt x="256" y="217"/>
                    <a:pt x="275" y="161"/>
                  </a:cubicBezTo>
                  <a:cubicBezTo>
                    <a:pt x="297" y="92"/>
                    <a:pt x="252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9"/>
            <p:cNvSpPr/>
            <p:nvPr/>
          </p:nvSpPr>
          <p:spPr>
            <a:xfrm>
              <a:off x="6421500" y="11759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6" y="261"/>
                    <a:pt x="139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75"/>
                    <a:pt x="251" y="6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9"/>
            <p:cNvSpPr/>
            <p:nvPr/>
          </p:nvSpPr>
          <p:spPr>
            <a:xfrm>
              <a:off x="6331325" y="1109825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0"/>
                  </a:moveTo>
                  <a:cubicBezTo>
                    <a:pt x="138" y="0"/>
                    <a:pt x="66" y="62"/>
                    <a:pt x="46" y="142"/>
                  </a:cubicBezTo>
                  <a:cubicBezTo>
                    <a:pt x="1" y="256"/>
                    <a:pt x="69" y="347"/>
                    <a:pt x="183" y="393"/>
                  </a:cubicBezTo>
                  <a:cubicBezTo>
                    <a:pt x="195" y="396"/>
                    <a:pt x="207" y="397"/>
                    <a:pt x="219" y="397"/>
                  </a:cubicBezTo>
                  <a:cubicBezTo>
                    <a:pt x="302" y="397"/>
                    <a:pt x="392" y="332"/>
                    <a:pt x="411" y="233"/>
                  </a:cubicBezTo>
                  <a:cubicBezTo>
                    <a:pt x="434" y="142"/>
                    <a:pt x="366" y="27"/>
                    <a:pt x="275" y="5"/>
                  </a:cubicBezTo>
                  <a:cubicBezTo>
                    <a:pt x="260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9"/>
            <p:cNvSpPr/>
            <p:nvPr/>
          </p:nvSpPr>
          <p:spPr>
            <a:xfrm>
              <a:off x="6348450" y="10874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0" y="1"/>
                  </a:moveTo>
                  <a:cubicBezTo>
                    <a:pt x="62" y="1"/>
                    <a:pt x="23" y="27"/>
                    <a:pt x="23" y="78"/>
                  </a:cubicBezTo>
                  <a:cubicBezTo>
                    <a:pt x="0" y="146"/>
                    <a:pt x="46" y="215"/>
                    <a:pt x="92" y="215"/>
                  </a:cubicBezTo>
                  <a:cubicBezTo>
                    <a:pt x="104" y="219"/>
                    <a:pt x="117" y="221"/>
                    <a:pt x="129" y="221"/>
                  </a:cubicBezTo>
                  <a:cubicBezTo>
                    <a:pt x="183" y="221"/>
                    <a:pt x="229" y="184"/>
                    <a:pt x="229" y="146"/>
                  </a:cubicBezTo>
                  <a:cubicBezTo>
                    <a:pt x="251" y="78"/>
                    <a:pt x="206" y="9"/>
                    <a:pt x="160" y="9"/>
                  </a:cubicBezTo>
                  <a:cubicBezTo>
                    <a:pt x="143" y="4"/>
                    <a:pt x="126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9"/>
            <p:cNvSpPr/>
            <p:nvPr/>
          </p:nvSpPr>
          <p:spPr>
            <a:xfrm>
              <a:off x="6868875" y="1463050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1" y="0"/>
                  </a:moveTo>
                  <a:cubicBezTo>
                    <a:pt x="137" y="0"/>
                    <a:pt x="66" y="65"/>
                    <a:pt x="46" y="164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6"/>
                    <a:pt x="214" y="398"/>
                    <a:pt x="230" y="398"/>
                  </a:cubicBezTo>
                  <a:cubicBezTo>
                    <a:pt x="309" y="398"/>
                    <a:pt x="392" y="351"/>
                    <a:pt x="411" y="256"/>
                  </a:cubicBezTo>
                  <a:cubicBezTo>
                    <a:pt x="457" y="141"/>
                    <a:pt x="388" y="50"/>
                    <a:pt x="274" y="4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9"/>
            <p:cNvSpPr/>
            <p:nvPr/>
          </p:nvSpPr>
          <p:spPr>
            <a:xfrm>
              <a:off x="6204650" y="1726675"/>
              <a:ext cx="10875" cy="9375"/>
            </a:xfrm>
            <a:custGeom>
              <a:avLst/>
              <a:gdLst/>
              <a:ahLst/>
              <a:cxnLst/>
              <a:rect l="l" t="t" r="r" b="b"/>
              <a:pathLst>
                <a:path w="435" h="375" extrusionOk="0">
                  <a:moveTo>
                    <a:pt x="231" y="0"/>
                  </a:moveTo>
                  <a:cubicBezTo>
                    <a:pt x="137" y="0"/>
                    <a:pt x="66" y="62"/>
                    <a:pt x="46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9" y="312"/>
                    <a:pt x="388" y="233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9"/>
            <p:cNvSpPr/>
            <p:nvPr/>
          </p:nvSpPr>
          <p:spPr>
            <a:xfrm>
              <a:off x="6218350" y="14789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4" y="216"/>
                    <a:pt x="117" y="218"/>
                    <a:pt x="129" y="218"/>
                  </a:cubicBezTo>
                  <a:cubicBezTo>
                    <a:pt x="183" y="218"/>
                    <a:pt x="228" y="181"/>
                    <a:pt x="228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9"/>
            <p:cNvSpPr/>
            <p:nvPr/>
          </p:nvSpPr>
          <p:spPr>
            <a:xfrm>
              <a:off x="5850850" y="154692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0" y="347"/>
                  </a:cubicBezTo>
                  <a:cubicBezTo>
                    <a:pt x="176" y="351"/>
                    <a:pt x="191" y="353"/>
                    <a:pt x="206" y="353"/>
                  </a:cubicBezTo>
                  <a:cubicBezTo>
                    <a:pt x="280" y="353"/>
                    <a:pt x="347" y="305"/>
                    <a:pt x="366" y="210"/>
                  </a:cubicBezTo>
                  <a:cubicBezTo>
                    <a:pt x="389" y="119"/>
                    <a:pt x="343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9"/>
            <p:cNvSpPr/>
            <p:nvPr/>
          </p:nvSpPr>
          <p:spPr>
            <a:xfrm>
              <a:off x="5838300" y="15023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25" y="0"/>
                  </a:moveTo>
                  <a:cubicBezTo>
                    <a:pt x="76" y="0"/>
                    <a:pt x="42" y="38"/>
                    <a:pt x="23" y="75"/>
                  </a:cubicBezTo>
                  <a:cubicBezTo>
                    <a:pt x="1" y="143"/>
                    <a:pt x="46" y="189"/>
                    <a:pt x="92" y="212"/>
                  </a:cubicBezTo>
                  <a:cubicBezTo>
                    <a:pt x="160" y="212"/>
                    <a:pt x="206" y="189"/>
                    <a:pt x="229" y="121"/>
                  </a:cubicBezTo>
                  <a:cubicBezTo>
                    <a:pt x="252" y="75"/>
                    <a:pt x="206" y="6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9"/>
            <p:cNvSpPr/>
            <p:nvPr/>
          </p:nvSpPr>
          <p:spPr>
            <a:xfrm>
              <a:off x="6180675" y="74400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66"/>
                    <a:pt x="46" y="258"/>
                    <a:pt x="115" y="281"/>
                  </a:cubicBezTo>
                  <a:cubicBezTo>
                    <a:pt x="183" y="281"/>
                    <a:pt x="275" y="235"/>
                    <a:pt x="297" y="166"/>
                  </a:cubicBezTo>
                  <a:cubicBezTo>
                    <a:pt x="297" y="98"/>
                    <a:pt x="275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9"/>
            <p:cNvSpPr/>
            <p:nvPr/>
          </p:nvSpPr>
          <p:spPr>
            <a:xfrm>
              <a:off x="6165275" y="635000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0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30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9"/>
            <p:cNvSpPr/>
            <p:nvPr/>
          </p:nvSpPr>
          <p:spPr>
            <a:xfrm>
              <a:off x="6252575" y="125305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1" y="347"/>
                  </a:cubicBezTo>
                  <a:cubicBezTo>
                    <a:pt x="170" y="350"/>
                    <a:pt x="179" y="352"/>
                    <a:pt x="190" y="352"/>
                  </a:cubicBezTo>
                  <a:cubicBezTo>
                    <a:pt x="257" y="352"/>
                    <a:pt x="346" y="290"/>
                    <a:pt x="366" y="210"/>
                  </a:cubicBezTo>
                  <a:cubicBezTo>
                    <a:pt x="389" y="119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9"/>
            <p:cNvSpPr/>
            <p:nvPr/>
          </p:nvSpPr>
          <p:spPr>
            <a:xfrm>
              <a:off x="6334750" y="13768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7"/>
                    <a:pt x="46" y="235"/>
                    <a:pt x="115" y="258"/>
                  </a:cubicBezTo>
                  <a:cubicBezTo>
                    <a:pt x="183" y="258"/>
                    <a:pt x="252" y="235"/>
                    <a:pt x="252" y="167"/>
                  </a:cubicBezTo>
                  <a:cubicBezTo>
                    <a:pt x="274" y="98"/>
                    <a:pt x="229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9"/>
            <p:cNvSpPr/>
            <p:nvPr/>
          </p:nvSpPr>
          <p:spPr>
            <a:xfrm>
              <a:off x="6214925" y="1197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35"/>
                    <a:pt x="114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9"/>
            <p:cNvSpPr/>
            <p:nvPr/>
          </p:nvSpPr>
          <p:spPr>
            <a:xfrm>
              <a:off x="6338175" y="134720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1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8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9"/>
            <p:cNvSpPr/>
            <p:nvPr/>
          </p:nvSpPr>
          <p:spPr>
            <a:xfrm>
              <a:off x="6325050" y="13169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1" y="189"/>
                    <a:pt x="46" y="257"/>
                    <a:pt x="115" y="280"/>
                  </a:cubicBezTo>
                  <a:cubicBezTo>
                    <a:pt x="206" y="280"/>
                    <a:pt x="274" y="234"/>
                    <a:pt x="297" y="166"/>
                  </a:cubicBezTo>
                  <a:cubicBezTo>
                    <a:pt x="297" y="98"/>
                    <a:pt x="252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9"/>
            <p:cNvSpPr/>
            <p:nvPr/>
          </p:nvSpPr>
          <p:spPr>
            <a:xfrm>
              <a:off x="6260575" y="1249625"/>
              <a:ext cx="8575" cy="7700"/>
            </a:xfrm>
            <a:custGeom>
              <a:avLst/>
              <a:gdLst/>
              <a:ahLst/>
              <a:cxnLst/>
              <a:rect l="l" t="t" r="r" b="b"/>
              <a:pathLst>
                <a:path w="343" h="308" extrusionOk="0">
                  <a:moveTo>
                    <a:pt x="177" y="0"/>
                  </a:moveTo>
                  <a:cubicBezTo>
                    <a:pt x="114" y="0"/>
                    <a:pt x="43" y="60"/>
                    <a:pt x="23" y="119"/>
                  </a:cubicBezTo>
                  <a:cubicBezTo>
                    <a:pt x="0" y="210"/>
                    <a:pt x="46" y="302"/>
                    <a:pt x="137" y="302"/>
                  </a:cubicBezTo>
                  <a:cubicBezTo>
                    <a:pt x="153" y="306"/>
                    <a:pt x="169" y="307"/>
                    <a:pt x="183" y="307"/>
                  </a:cubicBezTo>
                  <a:cubicBezTo>
                    <a:pt x="251" y="307"/>
                    <a:pt x="301" y="267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9"/>
            <p:cNvSpPr/>
            <p:nvPr/>
          </p:nvSpPr>
          <p:spPr>
            <a:xfrm>
              <a:off x="5614625" y="837725"/>
              <a:ext cx="8000" cy="7575"/>
            </a:xfrm>
            <a:custGeom>
              <a:avLst/>
              <a:gdLst/>
              <a:ahLst/>
              <a:cxnLst/>
              <a:rect l="l" t="t" r="r" b="b"/>
              <a:pathLst>
                <a:path w="320" h="303" extrusionOk="0">
                  <a:moveTo>
                    <a:pt x="183" y="1"/>
                  </a:moveTo>
                  <a:cubicBezTo>
                    <a:pt x="114" y="1"/>
                    <a:pt x="46" y="47"/>
                    <a:pt x="23" y="115"/>
                  </a:cubicBezTo>
                  <a:cubicBezTo>
                    <a:pt x="0" y="184"/>
                    <a:pt x="46" y="275"/>
                    <a:pt x="114" y="298"/>
                  </a:cubicBezTo>
                  <a:cubicBezTo>
                    <a:pt x="126" y="301"/>
                    <a:pt x="138" y="302"/>
                    <a:pt x="150" y="302"/>
                  </a:cubicBezTo>
                  <a:cubicBezTo>
                    <a:pt x="223" y="302"/>
                    <a:pt x="277" y="243"/>
                    <a:pt x="297" y="184"/>
                  </a:cubicBezTo>
                  <a:cubicBezTo>
                    <a:pt x="320" y="115"/>
                    <a:pt x="274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9"/>
            <p:cNvSpPr/>
            <p:nvPr/>
          </p:nvSpPr>
          <p:spPr>
            <a:xfrm>
              <a:off x="5655700" y="1408000"/>
              <a:ext cx="11425" cy="10200"/>
            </a:xfrm>
            <a:custGeom>
              <a:avLst/>
              <a:gdLst/>
              <a:ahLst/>
              <a:cxnLst/>
              <a:rect l="l" t="t" r="r" b="b"/>
              <a:pathLst>
                <a:path w="457" h="408" extrusionOk="0">
                  <a:moveTo>
                    <a:pt x="202" y="1"/>
                  </a:moveTo>
                  <a:cubicBezTo>
                    <a:pt x="116" y="1"/>
                    <a:pt x="41" y="62"/>
                    <a:pt x="23" y="152"/>
                  </a:cubicBezTo>
                  <a:cubicBezTo>
                    <a:pt x="0" y="266"/>
                    <a:pt x="69" y="380"/>
                    <a:pt x="183" y="403"/>
                  </a:cubicBezTo>
                  <a:cubicBezTo>
                    <a:pt x="195" y="406"/>
                    <a:pt x="207" y="408"/>
                    <a:pt x="220" y="408"/>
                  </a:cubicBezTo>
                  <a:cubicBezTo>
                    <a:pt x="303" y="408"/>
                    <a:pt x="391" y="346"/>
                    <a:pt x="411" y="266"/>
                  </a:cubicBezTo>
                  <a:cubicBezTo>
                    <a:pt x="457" y="152"/>
                    <a:pt x="388" y="38"/>
                    <a:pt x="274" y="15"/>
                  </a:cubicBezTo>
                  <a:cubicBezTo>
                    <a:pt x="250" y="5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9"/>
            <p:cNvSpPr/>
            <p:nvPr/>
          </p:nvSpPr>
          <p:spPr>
            <a:xfrm>
              <a:off x="5660825" y="1394525"/>
              <a:ext cx="9175" cy="8300"/>
            </a:xfrm>
            <a:custGeom>
              <a:avLst/>
              <a:gdLst/>
              <a:ahLst/>
              <a:cxnLst/>
              <a:rect l="l" t="t" r="r" b="b"/>
              <a:pathLst>
                <a:path w="367" h="332" extrusionOk="0">
                  <a:moveTo>
                    <a:pt x="182" y="1"/>
                  </a:moveTo>
                  <a:cubicBezTo>
                    <a:pt x="109" y="1"/>
                    <a:pt x="43" y="45"/>
                    <a:pt x="24" y="121"/>
                  </a:cubicBezTo>
                  <a:cubicBezTo>
                    <a:pt x="1" y="212"/>
                    <a:pt x="47" y="303"/>
                    <a:pt x="138" y="326"/>
                  </a:cubicBezTo>
                  <a:cubicBezTo>
                    <a:pt x="154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9"/>
            <p:cNvSpPr/>
            <p:nvPr/>
          </p:nvSpPr>
          <p:spPr>
            <a:xfrm>
              <a:off x="5673950" y="1387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1"/>
                  </a:moveTo>
                  <a:cubicBezTo>
                    <a:pt x="115" y="1"/>
                    <a:pt x="24" y="46"/>
                    <a:pt x="1" y="115"/>
                  </a:cubicBezTo>
                  <a:cubicBezTo>
                    <a:pt x="1" y="183"/>
                    <a:pt x="47" y="274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8" y="115"/>
                    <a:pt x="252" y="23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9"/>
            <p:cNvSpPr/>
            <p:nvPr/>
          </p:nvSpPr>
          <p:spPr>
            <a:xfrm>
              <a:off x="5683650" y="1376425"/>
              <a:ext cx="8025" cy="7425"/>
            </a:xfrm>
            <a:custGeom>
              <a:avLst/>
              <a:gdLst/>
              <a:ahLst/>
              <a:cxnLst/>
              <a:rect l="l" t="t" r="r" b="b"/>
              <a:pathLst>
                <a:path w="321" h="297" extrusionOk="0">
                  <a:moveTo>
                    <a:pt x="184" y="0"/>
                  </a:moveTo>
                  <a:cubicBezTo>
                    <a:pt x="115" y="0"/>
                    <a:pt x="24" y="46"/>
                    <a:pt x="24" y="114"/>
                  </a:cubicBezTo>
                  <a:cubicBezTo>
                    <a:pt x="1" y="183"/>
                    <a:pt x="47" y="274"/>
                    <a:pt x="115" y="297"/>
                  </a:cubicBezTo>
                  <a:cubicBezTo>
                    <a:pt x="184" y="297"/>
                    <a:pt x="275" y="251"/>
                    <a:pt x="298" y="183"/>
                  </a:cubicBezTo>
                  <a:cubicBezTo>
                    <a:pt x="320" y="114"/>
                    <a:pt x="275" y="23"/>
                    <a:pt x="18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9"/>
            <p:cNvSpPr/>
            <p:nvPr/>
          </p:nvSpPr>
          <p:spPr>
            <a:xfrm>
              <a:off x="5882250" y="1540025"/>
              <a:ext cx="5725" cy="5475"/>
            </a:xfrm>
            <a:custGeom>
              <a:avLst/>
              <a:gdLst/>
              <a:ahLst/>
              <a:cxnLst/>
              <a:rect l="l" t="t" r="r" b="b"/>
              <a:pathLst>
                <a:path w="229" h="219" extrusionOk="0">
                  <a:moveTo>
                    <a:pt x="110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189"/>
                    <a:pt x="91" y="212"/>
                  </a:cubicBezTo>
                  <a:cubicBezTo>
                    <a:pt x="100" y="217"/>
                    <a:pt x="109" y="218"/>
                    <a:pt x="118" y="218"/>
                  </a:cubicBezTo>
                  <a:cubicBezTo>
                    <a:pt x="160" y="218"/>
                    <a:pt x="206" y="181"/>
                    <a:pt x="206" y="144"/>
                  </a:cubicBezTo>
                  <a:cubicBezTo>
                    <a:pt x="228" y="75"/>
                    <a:pt x="206" y="30"/>
                    <a:pt x="137" y="7"/>
                  </a:cubicBezTo>
                  <a:cubicBezTo>
                    <a:pt x="129" y="3"/>
                    <a:pt x="120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9"/>
            <p:cNvSpPr/>
            <p:nvPr/>
          </p:nvSpPr>
          <p:spPr>
            <a:xfrm>
              <a:off x="6095650" y="988850"/>
              <a:ext cx="8600" cy="7700"/>
            </a:xfrm>
            <a:custGeom>
              <a:avLst/>
              <a:gdLst/>
              <a:ahLst/>
              <a:cxnLst/>
              <a:rect l="l" t="t" r="r" b="b"/>
              <a:pathLst>
                <a:path w="344" h="308" extrusionOk="0">
                  <a:moveTo>
                    <a:pt x="178" y="0"/>
                  </a:moveTo>
                  <a:cubicBezTo>
                    <a:pt x="114" y="0"/>
                    <a:pt x="43" y="60"/>
                    <a:pt x="24" y="119"/>
                  </a:cubicBezTo>
                  <a:cubicBezTo>
                    <a:pt x="1" y="210"/>
                    <a:pt x="46" y="301"/>
                    <a:pt x="138" y="301"/>
                  </a:cubicBezTo>
                  <a:cubicBezTo>
                    <a:pt x="154" y="305"/>
                    <a:pt x="169" y="307"/>
                    <a:pt x="184" y="307"/>
                  </a:cubicBezTo>
                  <a:cubicBezTo>
                    <a:pt x="252" y="307"/>
                    <a:pt x="302" y="266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9"/>
            <p:cNvSpPr/>
            <p:nvPr/>
          </p:nvSpPr>
          <p:spPr>
            <a:xfrm>
              <a:off x="6099075" y="1000800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47" y="0"/>
                  </a:moveTo>
                  <a:cubicBezTo>
                    <a:pt x="92" y="0"/>
                    <a:pt x="42" y="41"/>
                    <a:pt x="24" y="97"/>
                  </a:cubicBezTo>
                  <a:cubicBezTo>
                    <a:pt x="1" y="166"/>
                    <a:pt x="46" y="234"/>
                    <a:pt x="115" y="234"/>
                  </a:cubicBezTo>
                  <a:cubicBezTo>
                    <a:pt x="127" y="238"/>
                    <a:pt x="139" y="240"/>
                    <a:pt x="151" y="240"/>
                  </a:cubicBezTo>
                  <a:cubicBezTo>
                    <a:pt x="205" y="240"/>
                    <a:pt x="252" y="199"/>
                    <a:pt x="252" y="143"/>
                  </a:cubicBezTo>
                  <a:cubicBezTo>
                    <a:pt x="275" y="97"/>
                    <a:pt x="229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9"/>
            <p:cNvSpPr/>
            <p:nvPr/>
          </p:nvSpPr>
          <p:spPr>
            <a:xfrm>
              <a:off x="6043725" y="1023400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14" y="1"/>
                  </a:moveTo>
                  <a:cubicBezTo>
                    <a:pt x="138" y="1"/>
                    <a:pt x="59" y="62"/>
                    <a:pt x="23" y="152"/>
                  </a:cubicBezTo>
                  <a:cubicBezTo>
                    <a:pt x="1" y="266"/>
                    <a:pt x="69" y="380"/>
                    <a:pt x="183" y="403"/>
                  </a:cubicBezTo>
                  <a:cubicBezTo>
                    <a:pt x="198" y="406"/>
                    <a:pt x="213" y="407"/>
                    <a:pt x="228" y="407"/>
                  </a:cubicBezTo>
                  <a:cubicBezTo>
                    <a:pt x="326" y="407"/>
                    <a:pt x="415" y="345"/>
                    <a:pt x="434" y="266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5" y="5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9"/>
            <p:cNvSpPr/>
            <p:nvPr/>
          </p:nvSpPr>
          <p:spPr>
            <a:xfrm>
              <a:off x="6072825" y="1003800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38" y="0"/>
                  </a:moveTo>
                  <a:cubicBezTo>
                    <a:pt x="69" y="0"/>
                    <a:pt x="24" y="23"/>
                    <a:pt x="1" y="91"/>
                  </a:cubicBezTo>
                  <a:cubicBezTo>
                    <a:pt x="1" y="137"/>
                    <a:pt x="24" y="206"/>
                    <a:pt x="92" y="228"/>
                  </a:cubicBezTo>
                  <a:cubicBezTo>
                    <a:pt x="138" y="228"/>
                    <a:pt x="206" y="206"/>
                    <a:pt x="206" y="137"/>
                  </a:cubicBezTo>
                  <a:cubicBezTo>
                    <a:pt x="229" y="91"/>
                    <a:pt x="206" y="23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9"/>
            <p:cNvSpPr/>
            <p:nvPr/>
          </p:nvSpPr>
          <p:spPr>
            <a:xfrm>
              <a:off x="6714225" y="1160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5" y="0"/>
                  </a:moveTo>
                  <a:cubicBezTo>
                    <a:pt x="85" y="0"/>
                    <a:pt x="23" y="41"/>
                    <a:pt x="23" y="98"/>
                  </a:cubicBezTo>
                  <a:cubicBezTo>
                    <a:pt x="0" y="166"/>
                    <a:pt x="46" y="257"/>
                    <a:pt x="115" y="257"/>
                  </a:cubicBezTo>
                  <a:cubicBezTo>
                    <a:pt x="127" y="261"/>
                    <a:pt x="140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98"/>
                    <a:pt x="251" y="6"/>
                    <a:pt x="183" y="6"/>
                  </a:cubicBezTo>
                  <a:cubicBezTo>
                    <a:pt x="171" y="2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9"/>
            <p:cNvSpPr/>
            <p:nvPr/>
          </p:nvSpPr>
          <p:spPr>
            <a:xfrm>
              <a:off x="6736475" y="112802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1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9"/>
            <p:cNvSpPr/>
            <p:nvPr/>
          </p:nvSpPr>
          <p:spPr>
            <a:xfrm>
              <a:off x="5535875" y="183702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49" y="0"/>
                  </a:moveTo>
                  <a:cubicBezTo>
                    <a:pt x="101" y="0"/>
                    <a:pt x="56" y="38"/>
                    <a:pt x="23" y="87"/>
                  </a:cubicBezTo>
                  <a:cubicBezTo>
                    <a:pt x="0" y="156"/>
                    <a:pt x="23" y="224"/>
                    <a:pt x="91" y="270"/>
                  </a:cubicBezTo>
                  <a:cubicBezTo>
                    <a:pt x="109" y="276"/>
                    <a:pt x="127" y="278"/>
                    <a:pt x="146" y="278"/>
                  </a:cubicBezTo>
                  <a:cubicBezTo>
                    <a:pt x="201" y="278"/>
                    <a:pt x="257" y="253"/>
                    <a:pt x="274" y="201"/>
                  </a:cubicBezTo>
                  <a:cubicBezTo>
                    <a:pt x="320" y="133"/>
                    <a:pt x="274" y="42"/>
                    <a:pt x="206" y="19"/>
                  </a:cubicBezTo>
                  <a:cubicBezTo>
                    <a:pt x="186" y="6"/>
                    <a:pt x="167" y="0"/>
                    <a:pt x="14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9"/>
            <p:cNvSpPr/>
            <p:nvPr/>
          </p:nvSpPr>
          <p:spPr>
            <a:xfrm>
              <a:off x="5753275" y="180757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28" y="1"/>
                  </a:moveTo>
                  <a:cubicBezTo>
                    <a:pt x="160" y="1"/>
                    <a:pt x="93" y="47"/>
                    <a:pt x="46" y="124"/>
                  </a:cubicBezTo>
                  <a:cubicBezTo>
                    <a:pt x="1" y="215"/>
                    <a:pt x="46" y="352"/>
                    <a:pt x="160" y="398"/>
                  </a:cubicBezTo>
                  <a:cubicBezTo>
                    <a:pt x="185" y="410"/>
                    <a:pt x="211" y="416"/>
                    <a:pt x="237" y="416"/>
                  </a:cubicBezTo>
                  <a:cubicBezTo>
                    <a:pt x="310" y="416"/>
                    <a:pt x="384" y="374"/>
                    <a:pt x="434" y="307"/>
                  </a:cubicBezTo>
                  <a:cubicBezTo>
                    <a:pt x="480" y="193"/>
                    <a:pt x="434" y="78"/>
                    <a:pt x="320" y="33"/>
                  </a:cubicBezTo>
                  <a:cubicBezTo>
                    <a:pt x="291" y="11"/>
                    <a:pt x="259" y="1"/>
                    <a:pt x="2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9"/>
            <p:cNvSpPr/>
            <p:nvPr/>
          </p:nvSpPr>
          <p:spPr>
            <a:xfrm>
              <a:off x="5846850" y="19608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5" y="1"/>
                  </a:moveTo>
                  <a:cubicBezTo>
                    <a:pt x="125" y="1"/>
                    <a:pt x="57" y="38"/>
                    <a:pt x="24" y="87"/>
                  </a:cubicBezTo>
                  <a:cubicBezTo>
                    <a:pt x="1" y="179"/>
                    <a:pt x="24" y="293"/>
                    <a:pt x="115" y="338"/>
                  </a:cubicBezTo>
                  <a:cubicBezTo>
                    <a:pt x="137" y="344"/>
                    <a:pt x="158" y="347"/>
                    <a:pt x="179" y="347"/>
                  </a:cubicBezTo>
                  <a:cubicBezTo>
                    <a:pt x="247" y="347"/>
                    <a:pt x="308" y="317"/>
                    <a:pt x="343" y="247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6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9"/>
            <p:cNvSpPr/>
            <p:nvPr/>
          </p:nvSpPr>
          <p:spPr>
            <a:xfrm>
              <a:off x="5853150" y="1946600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23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9"/>
            <p:cNvSpPr/>
            <p:nvPr/>
          </p:nvSpPr>
          <p:spPr>
            <a:xfrm>
              <a:off x="5867400" y="195685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76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1" y="179"/>
                    <a:pt x="23" y="270"/>
                    <a:pt x="115" y="293"/>
                  </a:cubicBezTo>
                  <a:cubicBezTo>
                    <a:pt x="138" y="308"/>
                    <a:pt x="163" y="316"/>
                    <a:pt x="188" y="316"/>
                  </a:cubicBezTo>
                  <a:cubicBezTo>
                    <a:pt x="239" y="316"/>
                    <a:pt x="290" y="285"/>
                    <a:pt x="320" y="225"/>
                  </a:cubicBezTo>
                  <a:cubicBezTo>
                    <a:pt x="366" y="156"/>
                    <a:pt x="320" y="65"/>
                    <a:pt x="252" y="19"/>
                  </a:cubicBezTo>
                  <a:cubicBezTo>
                    <a:pt x="226" y="6"/>
                    <a:pt x="201" y="1"/>
                    <a:pt x="17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9"/>
            <p:cNvSpPr/>
            <p:nvPr/>
          </p:nvSpPr>
          <p:spPr>
            <a:xfrm>
              <a:off x="6384975" y="191692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9" y="0"/>
                  </a:moveTo>
                  <a:cubicBezTo>
                    <a:pt x="135" y="0"/>
                    <a:pt x="79" y="38"/>
                    <a:pt x="46" y="87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6" y="343"/>
                    <a:pt x="159" y="346"/>
                    <a:pt x="181" y="346"/>
                  </a:cubicBezTo>
                  <a:cubicBezTo>
                    <a:pt x="254" y="346"/>
                    <a:pt x="325" y="316"/>
                    <a:pt x="343" y="247"/>
                  </a:cubicBezTo>
                  <a:cubicBezTo>
                    <a:pt x="388" y="155"/>
                    <a:pt x="365" y="64"/>
                    <a:pt x="274" y="18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9"/>
            <p:cNvSpPr/>
            <p:nvPr/>
          </p:nvSpPr>
          <p:spPr>
            <a:xfrm>
              <a:off x="5665975" y="1677500"/>
              <a:ext cx="7450" cy="6150"/>
            </a:xfrm>
            <a:custGeom>
              <a:avLst/>
              <a:gdLst/>
              <a:ahLst/>
              <a:cxnLst/>
              <a:rect l="l" t="t" r="r" b="b"/>
              <a:pathLst>
                <a:path w="298" h="246" extrusionOk="0">
                  <a:moveTo>
                    <a:pt x="155" y="0"/>
                  </a:moveTo>
                  <a:cubicBezTo>
                    <a:pt x="106" y="0"/>
                    <a:pt x="63" y="26"/>
                    <a:pt x="46" y="77"/>
                  </a:cubicBezTo>
                  <a:cubicBezTo>
                    <a:pt x="0" y="123"/>
                    <a:pt x="23" y="191"/>
                    <a:pt x="92" y="237"/>
                  </a:cubicBezTo>
                  <a:cubicBezTo>
                    <a:pt x="109" y="243"/>
                    <a:pt x="126" y="246"/>
                    <a:pt x="142" y="246"/>
                  </a:cubicBezTo>
                  <a:cubicBezTo>
                    <a:pt x="191" y="246"/>
                    <a:pt x="234" y="220"/>
                    <a:pt x="251" y="169"/>
                  </a:cubicBezTo>
                  <a:cubicBezTo>
                    <a:pt x="297" y="123"/>
                    <a:pt x="251" y="32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9"/>
            <p:cNvSpPr/>
            <p:nvPr/>
          </p:nvSpPr>
          <p:spPr>
            <a:xfrm>
              <a:off x="5416600" y="179195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68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1" y="156"/>
                    <a:pt x="23" y="224"/>
                    <a:pt x="92" y="270"/>
                  </a:cubicBezTo>
                  <a:cubicBezTo>
                    <a:pt x="109" y="275"/>
                    <a:pt x="128" y="278"/>
                    <a:pt x="146" y="278"/>
                  </a:cubicBezTo>
                  <a:cubicBezTo>
                    <a:pt x="202" y="278"/>
                    <a:pt x="257" y="253"/>
                    <a:pt x="275" y="201"/>
                  </a:cubicBezTo>
                  <a:cubicBezTo>
                    <a:pt x="320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9"/>
            <p:cNvSpPr/>
            <p:nvPr/>
          </p:nvSpPr>
          <p:spPr>
            <a:xfrm>
              <a:off x="5527300" y="16230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0"/>
                  </a:moveTo>
                  <a:cubicBezTo>
                    <a:pt x="162" y="0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8" y="396"/>
                    <a:pt x="199" y="401"/>
                    <a:pt x="228" y="401"/>
                  </a:cubicBezTo>
                  <a:cubicBezTo>
                    <a:pt x="308" y="401"/>
                    <a:pt x="378" y="359"/>
                    <a:pt x="412" y="292"/>
                  </a:cubicBezTo>
                  <a:cubicBezTo>
                    <a:pt x="457" y="178"/>
                    <a:pt x="412" y="64"/>
                    <a:pt x="320" y="18"/>
                  </a:cubicBezTo>
                  <a:cubicBezTo>
                    <a:pt x="296" y="6"/>
                    <a:pt x="268" y="0"/>
                    <a:pt x="24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9"/>
            <p:cNvSpPr/>
            <p:nvPr/>
          </p:nvSpPr>
          <p:spPr>
            <a:xfrm>
              <a:off x="5461675" y="1860425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178"/>
                    <a:pt x="47" y="293"/>
                    <a:pt x="138" y="338"/>
                  </a:cubicBezTo>
                  <a:cubicBezTo>
                    <a:pt x="162" y="350"/>
                    <a:pt x="188" y="356"/>
                    <a:pt x="214" y="356"/>
                  </a:cubicBezTo>
                  <a:cubicBezTo>
                    <a:pt x="284" y="356"/>
                    <a:pt x="349" y="314"/>
                    <a:pt x="366" y="247"/>
                  </a:cubicBezTo>
                  <a:cubicBezTo>
                    <a:pt x="412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9"/>
            <p:cNvSpPr/>
            <p:nvPr/>
          </p:nvSpPr>
          <p:spPr>
            <a:xfrm>
              <a:off x="5465675" y="18130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46" y="338"/>
                    <a:pt x="138" y="383"/>
                  </a:cubicBezTo>
                  <a:cubicBezTo>
                    <a:pt x="162" y="396"/>
                    <a:pt x="190" y="401"/>
                    <a:pt x="218" y="401"/>
                  </a:cubicBezTo>
                  <a:cubicBezTo>
                    <a:pt x="296" y="401"/>
                    <a:pt x="378" y="359"/>
                    <a:pt x="411" y="292"/>
                  </a:cubicBezTo>
                  <a:cubicBezTo>
                    <a:pt x="457" y="178"/>
                    <a:pt x="411" y="64"/>
                    <a:pt x="320" y="18"/>
                  </a:cubicBezTo>
                  <a:cubicBezTo>
                    <a:pt x="290" y="6"/>
                    <a:pt x="259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9"/>
            <p:cNvSpPr/>
            <p:nvPr/>
          </p:nvSpPr>
          <p:spPr>
            <a:xfrm>
              <a:off x="5555275" y="17558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2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8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1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51" y="24"/>
                  </a:cubicBezTo>
                  <a:cubicBezTo>
                    <a:pt x="228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9"/>
            <p:cNvSpPr/>
            <p:nvPr/>
          </p:nvSpPr>
          <p:spPr>
            <a:xfrm>
              <a:off x="5503900" y="16395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86" y="1"/>
                  </a:moveTo>
                  <a:cubicBezTo>
                    <a:pt x="125" y="1"/>
                    <a:pt x="57" y="38"/>
                    <a:pt x="24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38" y="331"/>
                    <a:pt x="166" y="339"/>
                    <a:pt x="195" y="339"/>
                  </a:cubicBezTo>
                  <a:cubicBezTo>
                    <a:pt x="25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52" y="19"/>
                  </a:cubicBezTo>
                  <a:cubicBezTo>
                    <a:pt x="233" y="7"/>
                    <a:pt x="210" y="1"/>
                    <a:pt x="18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9"/>
            <p:cNvSpPr/>
            <p:nvPr/>
          </p:nvSpPr>
          <p:spPr>
            <a:xfrm>
              <a:off x="5700775" y="1631850"/>
              <a:ext cx="7450" cy="6525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55" y="0"/>
                  </a:moveTo>
                  <a:cubicBezTo>
                    <a:pt x="105" y="0"/>
                    <a:pt x="58" y="26"/>
                    <a:pt x="23" y="77"/>
                  </a:cubicBezTo>
                  <a:cubicBezTo>
                    <a:pt x="1" y="146"/>
                    <a:pt x="23" y="214"/>
                    <a:pt x="92" y="237"/>
                  </a:cubicBezTo>
                  <a:cubicBezTo>
                    <a:pt x="116" y="253"/>
                    <a:pt x="140" y="261"/>
                    <a:pt x="163" y="261"/>
                  </a:cubicBezTo>
                  <a:cubicBezTo>
                    <a:pt x="203" y="261"/>
                    <a:pt x="237" y="236"/>
                    <a:pt x="252" y="191"/>
                  </a:cubicBezTo>
                  <a:cubicBezTo>
                    <a:pt x="297" y="123"/>
                    <a:pt x="275" y="54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9"/>
            <p:cNvSpPr/>
            <p:nvPr/>
          </p:nvSpPr>
          <p:spPr>
            <a:xfrm>
              <a:off x="5455400" y="169827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07" y="0"/>
                  </a:moveTo>
                  <a:cubicBezTo>
                    <a:pt x="141" y="0"/>
                    <a:pt x="78" y="36"/>
                    <a:pt x="46" y="114"/>
                  </a:cubicBezTo>
                  <a:cubicBezTo>
                    <a:pt x="1" y="205"/>
                    <a:pt x="46" y="319"/>
                    <a:pt x="138" y="365"/>
                  </a:cubicBezTo>
                  <a:cubicBezTo>
                    <a:pt x="162" y="377"/>
                    <a:pt x="188" y="383"/>
                    <a:pt x="214" y="383"/>
                  </a:cubicBezTo>
                  <a:cubicBezTo>
                    <a:pt x="285" y="383"/>
                    <a:pt x="355" y="340"/>
                    <a:pt x="389" y="273"/>
                  </a:cubicBezTo>
                  <a:cubicBezTo>
                    <a:pt x="434" y="182"/>
                    <a:pt x="412" y="68"/>
                    <a:pt x="298" y="22"/>
                  </a:cubicBezTo>
                  <a:cubicBezTo>
                    <a:pt x="269" y="8"/>
                    <a:pt x="237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9"/>
            <p:cNvSpPr/>
            <p:nvPr/>
          </p:nvSpPr>
          <p:spPr>
            <a:xfrm>
              <a:off x="5660275" y="1668550"/>
              <a:ext cx="8000" cy="7125"/>
            </a:xfrm>
            <a:custGeom>
              <a:avLst/>
              <a:gdLst/>
              <a:ahLst/>
              <a:cxnLst/>
              <a:rect l="l" t="t" r="r" b="b"/>
              <a:pathLst>
                <a:path w="320" h="285" extrusionOk="0">
                  <a:moveTo>
                    <a:pt x="150" y="1"/>
                  </a:moveTo>
                  <a:cubicBezTo>
                    <a:pt x="101" y="1"/>
                    <a:pt x="52" y="26"/>
                    <a:pt x="23" y="70"/>
                  </a:cubicBezTo>
                  <a:cubicBezTo>
                    <a:pt x="0" y="161"/>
                    <a:pt x="23" y="230"/>
                    <a:pt x="91" y="275"/>
                  </a:cubicBezTo>
                  <a:cubicBezTo>
                    <a:pt x="108" y="281"/>
                    <a:pt x="127" y="284"/>
                    <a:pt x="146" y="284"/>
                  </a:cubicBezTo>
                  <a:cubicBezTo>
                    <a:pt x="203" y="284"/>
                    <a:pt x="263" y="258"/>
                    <a:pt x="297" y="207"/>
                  </a:cubicBezTo>
                  <a:cubicBezTo>
                    <a:pt x="320" y="139"/>
                    <a:pt x="297" y="47"/>
                    <a:pt x="228" y="24"/>
                  </a:cubicBezTo>
                  <a:cubicBezTo>
                    <a:pt x="204" y="8"/>
                    <a:pt x="177" y="1"/>
                    <a:pt x="15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9"/>
            <p:cNvSpPr/>
            <p:nvPr/>
          </p:nvSpPr>
          <p:spPr>
            <a:xfrm>
              <a:off x="6747325" y="1892825"/>
              <a:ext cx="10850" cy="9175"/>
            </a:xfrm>
            <a:custGeom>
              <a:avLst/>
              <a:gdLst/>
              <a:ahLst/>
              <a:cxnLst/>
              <a:rect l="l" t="t" r="r" b="b"/>
              <a:pathLst>
                <a:path w="434" h="367" extrusionOk="0">
                  <a:moveTo>
                    <a:pt x="201" y="1"/>
                  </a:moveTo>
                  <a:cubicBezTo>
                    <a:pt x="137" y="1"/>
                    <a:pt x="76" y="31"/>
                    <a:pt x="46" y="92"/>
                  </a:cubicBezTo>
                  <a:cubicBezTo>
                    <a:pt x="0" y="184"/>
                    <a:pt x="23" y="298"/>
                    <a:pt x="137" y="343"/>
                  </a:cubicBezTo>
                  <a:cubicBezTo>
                    <a:pt x="168" y="358"/>
                    <a:pt x="201" y="366"/>
                    <a:pt x="233" y="366"/>
                  </a:cubicBezTo>
                  <a:cubicBezTo>
                    <a:pt x="297" y="366"/>
                    <a:pt x="358" y="336"/>
                    <a:pt x="388" y="275"/>
                  </a:cubicBezTo>
                  <a:cubicBezTo>
                    <a:pt x="434" y="161"/>
                    <a:pt x="388" y="69"/>
                    <a:pt x="297" y="24"/>
                  </a:cubicBezTo>
                  <a:cubicBezTo>
                    <a:pt x="267" y="9"/>
                    <a:pt x="234" y="1"/>
                    <a:pt x="2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9"/>
            <p:cNvSpPr/>
            <p:nvPr/>
          </p:nvSpPr>
          <p:spPr>
            <a:xfrm>
              <a:off x="5404050" y="1840450"/>
              <a:ext cx="12000" cy="10175"/>
            </a:xfrm>
            <a:custGeom>
              <a:avLst/>
              <a:gdLst/>
              <a:ahLst/>
              <a:cxnLst/>
              <a:rect l="l" t="t" r="r" b="b"/>
              <a:pathLst>
                <a:path w="480" h="407" extrusionOk="0">
                  <a:moveTo>
                    <a:pt x="252" y="1"/>
                  </a:moveTo>
                  <a:cubicBezTo>
                    <a:pt x="171" y="1"/>
                    <a:pt x="96" y="43"/>
                    <a:pt x="46" y="110"/>
                  </a:cubicBezTo>
                  <a:cubicBezTo>
                    <a:pt x="0" y="224"/>
                    <a:pt x="46" y="338"/>
                    <a:pt x="160" y="384"/>
                  </a:cubicBezTo>
                  <a:cubicBezTo>
                    <a:pt x="189" y="398"/>
                    <a:pt x="223" y="406"/>
                    <a:pt x="256" y="406"/>
                  </a:cubicBezTo>
                  <a:cubicBezTo>
                    <a:pt x="329" y="406"/>
                    <a:pt x="403" y="371"/>
                    <a:pt x="434" y="293"/>
                  </a:cubicBezTo>
                  <a:cubicBezTo>
                    <a:pt x="480" y="201"/>
                    <a:pt x="434" y="64"/>
                    <a:pt x="343" y="19"/>
                  </a:cubicBezTo>
                  <a:cubicBezTo>
                    <a:pt x="312" y="7"/>
                    <a:pt x="282" y="1"/>
                    <a:pt x="2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9"/>
            <p:cNvSpPr/>
            <p:nvPr/>
          </p:nvSpPr>
          <p:spPr>
            <a:xfrm>
              <a:off x="5437725" y="1862025"/>
              <a:ext cx="8000" cy="5725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127" y="0"/>
                  </a:moveTo>
                  <a:cubicBezTo>
                    <a:pt x="71" y="0"/>
                    <a:pt x="15" y="31"/>
                    <a:pt x="0" y="92"/>
                  </a:cubicBezTo>
                  <a:lnTo>
                    <a:pt x="297" y="229"/>
                  </a:lnTo>
                  <a:cubicBezTo>
                    <a:pt x="320" y="160"/>
                    <a:pt x="297" y="46"/>
                    <a:pt x="206" y="23"/>
                  </a:cubicBezTo>
                  <a:cubicBezTo>
                    <a:pt x="183" y="8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9"/>
            <p:cNvSpPr/>
            <p:nvPr/>
          </p:nvSpPr>
          <p:spPr>
            <a:xfrm>
              <a:off x="5393200" y="1309200"/>
              <a:ext cx="10300" cy="9250"/>
            </a:xfrm>
            <a:custGeom>
              <a:avLst/>
              <a:gdLst/>
              <a:ahLst/>
              <a:cxnLst/>
              <a:rect l="l" t="t" r="r" b="b"/>
              <a:pathLst>
                <a:path w="412" h="370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59" y="366"/>
                    <a:pt x="181" y="369"/>
                    <a:pt x="202" y="369"/>
                  </a:cubicBezTo>
                  <a:cubicBezTo>
                    <a:pt x="270" y="369"/>
                    <a:pt x="331" y="339"/>
                    <a:pt x="366" y="270"/>
                  </a:cubicBezTo>
                  <a:cubicBezTo>
                    <a:pt x="412" y="178"/>
                    <a:pt x="389" y="64"/>
                    <a:pt x="298" y="18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9"/>
            <p:cNvSpPr/>
            <p:nvPr/>
          </p:nvSpPr>
          <p:spPr>
            <a:xfrm>
              <a:off x="5412600" y="1296075"/>
              <a:ext cx="10875" cy="9250"/>
            </a:xfrm>
            <a:custGeom>
              <a:avLst/>
              <a:gdLst/>
              <a:ahLst/>
              <a:cxnLst/>
              <a:rect l="l" t="t" r="r" b="b"/>
              <a:pathLst>
                <a:path w="435" h="370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59" y="366"/>
                    <a:pt x="182" y="369"/>
                    <a:pt x="205" y="369"/>
                  </a:cubicBezTo>
                  <a:cubicBezTo>
                    <a:pt x="279" y="369"/>
                    <a:pt x="354" y="339"/>
                    <a:pt x="389" y="270"/>
                  </a:cubicBezTo>
                  <a:cubicBezTo>
                    <a:pt x="435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9"/>
            <p:cNvSpPr/>
            <p:nvPr/>
          </p:nvSpPr>
          <p:spPr>
            <a:xfrm>
              <a:off x="5279075" y="14230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0"/>
                  </a:moveTo>
                  <a:cubicBezTo>
                    <a:pt x="118" y="0"/>
                    <a:pt x="58" y="26"/>
                    <a:pt x="24" y="77"/>
                  </a:cubicBezTo>
                  <a:cubicBezTo>
                    <a:pt x="1" y="168"/>
                    <a:pt x="24" y="260"/>
                    <a:pt x="92" y="283"/>
                  </a:cubicBezTo>
                  <a:cubicBezTo>
                    <a:pt x="122" y="298"/>
                    <a:pt x="153" y="305"/>
                    <a:pt x="181" y="305"/>
                  </a:cubicBezTo>
                  <a:cubicBezTo>
                    <a:pt x="237" y="305"/>
                    <a:pt x="282" y="275"/>
                    <a:pt x="297" y="214"/>
                  </a:cubicBezTo>
                  <a:cubicBezTo>
                    <a:pt x="343" y="146"/>
                    <a:pt x="297" y="54"/>
                    <a:pt x="229" y="9"/>
                  </a:cubicBezTo>
                  <a:cubicBezTo>
                    <a:pt x="212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9"/>
            <p:cNvSpPr/>
            <p:nvPr/>
          </p:nvSpPr>
          <p:spPr>
            <a:xfrm>
              <a:off x="5434300" y="12404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40" y="0"/>
                    <a:pt x="80" y="26"/>
                    <a:pt x="46" y="77"/>
                  </a:cubicBezTo>
                  <a:cubicBezTo>
                    <a:pt x="0" y="168"/>
                    <a:pt x="46" y="260"/>
                    <a:pt x="114" y="305"/>
                  </a:cubicBezTo>
                  <a:cubicBezTo>
                    <a:pt x="131" y="311"/>
                    <a:pt x="149" y="314"/>
                    <a:pt x="169" y="314"/>
                  </a:cubicBezTo>
                  <a:cubicBezTo>
                    <a:pt x="232" y="314"/>
                    <a:pt x="302" y="284"/>
                    <a:pt x="320" y="214"/>
                  </a:cubicBezTo>
                  <a:cubicBezTo>
                    <a:pt x="365" y="146"/>
                    <a:pt x="320" y="54"/>
                    <a:pt x="251" y="9"/>
                  </a:cubicBezTo>
                  <a:cubicBezTo>
                    <a:pt x="234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9"/>
            <p:cNvSpPr/>
            <p:nvPr/>
          </p:nvSpPr>
          <p:spPr>
            <a:xfrm>
              <a:off x="5283075" y="16744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9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74" y="398"/>
                    <a:pt x="210" y="406"/>
                    <a:pt x="244" y="406"/>
                  </a:cubicBezTo>
                  <a:cubicBezTo>
                    <a:pt x="317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96" y="6"/>
                    <a:pt x="268" y="1"/>
                    <a:pt x="23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9"/>
            <p:cNvSpPr/>
            <p:nvPr/>
          </p:nvSpPr>
          <p:spPr>
            <a:xfrm>
              <a:off x="5496500" y="14918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7" y="1"/>
                    <a:pt x="79" y="43"/>
                    <a:pt x="46" y="110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5" y="247"/>
                  </a:cubicBezTo>
                  <a:cubicBezTo>
                    <a:pt x="411" y="156"/>
                    <a:pt x="365" y="64"/>
                    <a:pt x="274" y="19"/>
                  </a:cubicBezTo>
                  <a:cubicBezTo>
                    <a:pt x="250" y="6"/>
                    <a:pt x="225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9"/>
            <p:cNvSpPr/>
            <p:nvPr/>
          </p:nvSpPr>
          <p:spPr>
            <a:xfrm>
              <a:off x="5640875" y="1408500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9"/>
            <p:cNvSpPr/>
            <p:nvPr/>
          </p:nvSpPr>
          <p:spPr>
            <a:xfrm>
              <a:off x="5762400" y="13448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35" y="0"/>
                    <a:pt x="64" y="30"/>
                    <a:pt x="46" y="100"/>
                  </a:cubicBezTo>
                  <a:cubicBezTo>
                    <a:pt x="1" y="168"/>
                    <a:pt x="24" y="283"/>
                    <a:pt x="115" y="305"/>
                  </a:cubicBezTo>
                  <a:cubicBezTo>
                    <a:pt x="140" y="318"/>
                    <a:pt x="166" y="324"/>
                    <a:pt x="190" y="324"/>
                  </a:cubicBezTo>
                  <a:cubicBezTo>
                    <a:pt x="254" y="324"/>
                    <a:pt x="310" y="286"/>
                    <a:pt x="343" y="237"/>
                  </a:cubicBezTo>
                  <a:cubicBezTo>
                    <a:pt x="366" y="146"/>
                    <a:pt x="343" y="54"/>
                    <a:pt x="252" y="9"/>
                  </a:cubicBezTo>
                  <a:cubicBezTo>
                    <a:pt x="236" y="3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9"/>
            <p:cNvSpPr/>
            <p:nvPr/>
          </p:nvSpPr>
          <p:spPr>
            <a:xfrm>
              <a:off x="5733875" y="13577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66" y="398"/>
                    <a:pt x="200" y="406"/>
                    <a:pt x="234" y="406"/>
                  </a:cubicBezTo>
                  <a:cubicBezTo>
                    <a:pt x="306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89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9"/>
            <p:cNvSpPr/>
            <p:nvPr/>
          </p:nvSpPr>
          <p:spPr>
            <a:xfrm>
              <a:off x="5775525" y="1357000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29" y="0"/>
                  </a:moveTo>
                  <a:cubicBezTo>
                    <a:pt x="95" y="0"/>
                    <a:pt x="61" y="25"/>
                    <a:pt x="46" y="69"/>
                  </a:cubicBezTo>
                  <a:cubicBezTo>
                    <a:pt x="1" y="115"/>
                    <a:pt x="24" y="184"/>
                    <a:pt x="92" y="229"/>
                  </a:cubicBezTo>
                  <a:cubicBezTo>
                    <a:pt x="103" y="235"/>
                    <a:pt x="116" y="238"/>
                    <a:pt x="130" y="238"/>
                  </a:cubicBezTo>
                  <a:cubicBezTo>
                    <a:pt x="171" y="238"/>
                    <a:pt x="218" y="212"/>
                    <a:pt x="252" y="161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8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9"/>
            <p:cNvSpPr/>
            <p:nvPr/>
          </p:nvSpPr>
          <p:spPr>
            <a:xfrm>
              <a:off x="5747000" y="1368775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1" y="146"/>
                    <a:pt x="46" y="238"/>
                    <a:pt x="115" y="260"/>
                  </a:cubicBezTo>
                  <a:cubicBezTo>
                    <a:pt x="134" y="273"/>
                    <a:pt x="153" y="279"/>
                    <a:pt x="172" y="279"/>
                  </a:cubicBezTo>
                  <a:cubicBezTo>
                    <a:pt x="220" y="279"/>
                    <a:pt x="264" y="241"/>
                    <a:pt x="297" y="192"/>
                  </a:cubicBezTo>
                  <a:cubicBezTo>
                    <a:pt x="320" y="123"/>
                    <a:pt x="297" y="55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9"/>
            <p:cNvSpPr/>
            <p:nvPr/>
          </p:nvSpPr>
          <p:spPr>
            <a:xfrm>
              <a:off x="5304750" y="1697675"/>
              <a:ext cx="10300" cy="9025"/>
            </a:xfrm>
            <a:custGeom>
              <a:avLst/>
              <a:gdLst/>
              <a:ahLst/>
              <a:cxnLst/>
              <a:rect l="l" t="t" r="r" b="b"/>
              <a:pathLst>
                <a:path w="412" h="361" extrusionOk="0">
                  <a:moveTo>
                    <a:pt x="180" y="1"/>
                  </a:moveTo>
                  <a:cubicBezTo>
                    <a:pt x="118" y="1"/>
                    <a:pt x="62" y="31"/>
                    <a:pt x="47" y="92"/>
                  </a:cubicBezTo>
                  <a:cubicBezTo>
                    <a:pt x="1" y="183"/>
                    <a:pt x="24" y="297"/>
                    <a:pt x="115" y="343"/>
                  </a:cubicBezTo>
                  <a:cubicBezTo>
                    <a:pt x="139" y="355"/>
                    <a:pt x="166" y="361"/>
                    <a:pt x="192" y="361"/>
                  </a:cubicBezTo>
                  <a:cubicBezTo>
                    <a:pt x="263" y="361"/>
                    <a:pt x="333" y="319"/>
                    <a:pt x="366" y="252"/>
                  </a:cubicBezTo>
                  <a:cubicBezTo>
                    <a:pt x="412" y="160"/>
                    <a:pt x="366" y="69"/>
                    <a:pt x="275" y="23"/>
                  </a:cubicBezTo>
                  <a:cubicBezTo>
                    <a:pt x="244" y="8"/>
                    <a:pt x="211" y="1"/>
                    <a:pt x="18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9"/>
            <p:cNvSpPr/>
            <p:nvPr/>
          </p:nvSpPr>
          <p:spPr>
            <a:xfrm>
              <a:off x="5763550" y="1498550"/>
              <a:ext cx="11425" cy="9950"/>
            </a:xfrm>
            <a:custGeom>
              <a:avLst/>
              <a:gdLst/>
              <a:ahLst/>
              <a:cxnLst/>
              <a:rect l="l" t="t" r="r" b="b"/>
              <a:pathLst>
                <a:path w="457" h="398" extrusionOk="0">
                  <a:moveTo>
                    <a:pt x="214" y="0"/>
                  </a:moveTo>
                  <a:cubicBezTo>
                    <a:pt x="140" y="0"/>
                    <a:pt x="77" y="36"/>
                    <a:pt x="46" y="114"/>
                  </a:cubicBezTo>
                  <a:cubicBezTo>
                    <a:pt x="0" y="205"/>
                    <a:pt x="46" y="319"/>
                    <a:pt x="137" y="365"/>
                  </a:cubicBezTo>
                  <a:cubicBezTo>
                    <a:pt x="167" y="387"/>
                    <a:pt x="201" y="397"/>
                    <a:pt x="235" y="397"/>
                  </a:cubicBezTo>
                  <a:cubicBezTo>
                    <a:pt x="307" y="397"/>
                    <a:pt x="380" y="351"/>
                    <a:pt x="411" y="274"/>
                  </a:cubicBezTo>
                  <a:cubicBezTo>
                    <a:pt x="457" y="182"/>
                    <a:pt x="411" y="68"/>
                    <a:pt x="320" y="22"/>
                  </a:cubicBezTo>
                  <a:cubicBezTo>
                    <a:pt x="284" y="8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9"/>
            <p:cNvSpPr/>
            <p:nvPr/>
          </p:nvSpPr>
          <p:spPr>
            <a:xfrm>
              <a:off x="5637450" y="1448650"/>
              <a:ext cx="5725" cy="5050"/>
            </a:xfrm>
            <a:custGeom>
              <a:avLst/>
              <a:gdLst/>
              <a:ahLst/>
              <a:cxnLst/>
              <a:rect l="l" t="t" r="r" b="b"/>
              <a:pathLst>
                <a:path w="229" h="202" extrusionOk="0">
                  <a:moveTo>
                    <a:pt x="120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70"/>
                    <a:pt x="69" y="192"/>
                  </a:cubicBezTo>
                  <a:cubicBezTo>
                    <a:pt x="81" y="199"/>
                    <a:pt x="95" y="201"/>
                    <a:pt x="109" y="201"/>
                  </a:cubicBezTo>
                  <a:cubicBezTo>
                    <a:pt x="148" y="201"/>
                    <a:pt x="189" y="180"/>
                    <a:pt x="205" y="147"/>
                  </a:cubicBezTo>
                  <a:cubicBezTo>
                    <a:pt x="228" y="101"/>
                    <a:pt x="205" y="33"/>
                    <a:pt x="160" y="10"/>
                  </a:cubicBezTo>
                  <a:cubicBezTo>
                    <a:pt x="148" y="4"/>
                    <a:pt x="134" y="1"/>
                    <a:pt x="1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9"/>
            <p:cNvSpPr/>
            <p:nvPr/>
          </p:nvSpPr>
          <p:spPr>
            <a:xfrm>
              <a:off x="5318450" y="1533125"/>
              <a:ext cx="8600" cy="7850"/>
            </a:xfrm>
            <a:custGeom>
              <a:avLst/>
              <a:gdLst/>
              <a:ahLst/>
              <a:cxnLst/>
              <a:rect l="l" t="t" r="r" b="b"/>
              <a:pathLst>
                <a:path w="344" h="314" extrusionOk="0">
                  <a:moveTo>
                    <a:pt x="188" y="1"/>
                  </a:moveTo>
                  <a:cubicBezTo>
                    <a:pt x="120" y="1"/>
                    <a:pt x="58" y="31"/>
                    <a:pt x="24" y="100"/>
                  </a:cubicBezTo>
                  <a:cubicBezTo>
                    <a:pt x="1" y="169"/>
                    <a:pt x="24" y="260"/>
                    <a:pt x="115" y="306"/>
                  </a:cubicBezTo>
                  <a:cubicBezTo>
                    <a:pt x="131" y="311"/>
                    <a:pt x="148" y="314"/>
                    <a:pt x="166" y="314"/>
                  </a:cubicBezTo>
                  <a:cubicBezTo>
                    <a:pt x="224" y="314"/>
                    <a:pt x="285" y="284"/>
                    <a:pt x="320" y="214"/>
                  </a:cubicBezTo>
                  <a:cubicBezTo>
                    <a:pt x="343" y="146"/>
                    <a:pt x="320" y="55"/>
                    <a:pt x="252" y="9"/>
                  </a:cubicBezTo>
                  <a:cubicBezTo>
                    <a:pt x="230" y="4"/>
                    <a:pt x="209" y="1"/>
                    <a:pt x="1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9"/>
            <p:cNvSpPr/>
            <p:nvPr/>
          </p:nvSpPr>
          <p:spPr>
            <a:xfrm>
              <a:off x="5992950" y="1251800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83"/>
                  </a:cubicBezTo>
                  <a:cubicBezTo>
                    <a:pt x="133" y="296"/>
                    <a:pt x="154" y="301"/>
                    <a:pt x="176" y="301"/>
                  </a:cubicBezTo>
                  <a:cubicBezTo>
                    <a:pt x="230" y="301"/>
                    <a:pt x="287" y="264"/>
                    <a:pt x="320" y="215"/>
                  </a:cubicBezTo>
                  <a:cubicBezTo>
                    <a:pt x="343" y="146"/>
                    <a:pt x="320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9"/>
            <p:cNvSpPr/>
            <p:nvPr/>
          </p:nvSpPr>
          <p:spPr>
            <a:xfrm>
              <a:off x="5697350" y="1384525"/>
              <a:ext cx="10300" cy="8900"/>
            </a:xfrm>
            <a:custGeom>
              <a:avLst/>
              <a:gdLst/>
              <a:ahLst/>
              <a:cxnLst/>
              <a:rect l="l" t="t" r="r" b="b"/>
              <a:pathLst>
                <a:path w="412" h="356" extrusionOk="0">
                  <a:moveTo>
                    <a:pt x="202" y="1"/>
                  </a:moveTo>
                  <a:cubicBezTo>
                    <a:pt x="138" y="1"/>
                    <a:pt x="80" y="43"/>
                    <a:pt x="46" y="110"/>
                  </a:cubicBezTo>
                  <a:cubicBezTo>
                    <a:pt x="1" y="178"/>
                    <a:pt x="46" y="292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6" y="247"/>
                  </a:cubicBezTo>
                  <a:cubicBezTo>
                    <a:pt x="412" y="178"/>
                    <a:pt x="366" y="64"/>
                    <a:pt x="275" y="18"/>
                  </a:cubicBezTo>
                  <a:cubicBezTo>
                    <a:pt x="250" y="6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9"/>
            <p:cNvSpPr/>
            <p:nvPr/>
          </p:nvSpPr>
          <p:spPr>
            <a:xfrm>
              <a:off x="5722475" y="1373550"/>
              <a:ext cx="8575" cy="7450"/>
            </a:xfrm>
            <a:custGeom>
              <a:avLst/>
              <a:gdLst/>
              <a:ahLst/>
              <a:cxnLst/>
              <a:rect l="l" t="t" r="r" b="b"/>
              <a:pathLst>
                <a:path w="343" h="298" extrusionOk="0">
                  <a:moveTo>
                    <a:pt x="178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1"/>
                    <a:pt x="46" y="252"/>
                    <a:pt x="114" y="275"/>
                  </a:cubicBezTo>
                  <a:cubicBezTo>
                    <a:pt x="137" y="290"/>
                    <a:pt x="162" y="298"/>
                    <a:pt x="188" y="298"/>
                  </a:cubicBezTo>
                  <a:cubicBezTo>
                    <a:pt x="238" y="298"/>
                    <a:pt x="289" y="267"/>
                    <a:pt x="320" y="206"/>
                  </a:cubicBezTo>
                  <a:cubicBezTo>
                    <a:pt x="342" y="138"/>
                    <a:pt x="320" y="47"/>
                    <a:pt x="251" y="24"/>
                  </a:cubicBezTo>
                  <a:cubicBezTo>
                    <a:pt x="228" y="9"/>
                    <a:pt x="203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9"/>
            <p:cNvSpPr/>
            <p:nvPr/>
          </p:nvSpPr>
          <p:spPr>
            <a:xfrm>
              <a:off x="5906200" y="1296625"/>
              <a:ext cx="9725" cy="8375"/>
            </a:xfrm>
            <a:custGeom>
              <a:avLst/>
              <a:gdLst/>
              <a:ahLst/>
              <a:cxnLst/>
              <a:rect l="l" t="t" r="r" b="b"/>
              <a:pathLst>
                <a:path w="389" h="335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1" y="179"/>
                    <a:pt x="46" y="270"/>
                    <a:pt x="115" y="316"/>
                  </a:cubicBezTo>
                  <a:cubicBezTo>
                    <a:pt x="140" y="329"/>
                    <a:pt x="166" y="334"/>
                    <a:pt x="190" y="334"/>
                  </a:cubicBezTo>
                  <a:cubicBezTo>
                    <a:pt x="254" y="334"/>
                    <a:pt x="310" y="297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4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9"/>
            <p:cNvSpPr/>
            <p:nvPr/>
          </p:nvSpPr>
          <p:spPr>
            <a:xfrm>
              <a:off x="5542150" y="1355875"/>
              <a:ext cx="10300" cy="9050"/>
            </a:xfrm>
            <a:custGeom>
              <a:avLst/>
              <a:gdLst/>
              <a:ahLst/>
              <a:cxnLst/>
              <a:rect l="l" t="t" r="r" b="b"/>
              <a:pathLst>
                <a:path w="412" h="362" extrusionOk="0">
                  <a:moveTo>
                    <a:pt x="179" y="0"/>
                  </a:moveTo>
                  <a:cubicBezTo>
                    <a:pt x="117" y="0"/>
                    <a:pt x="61" y="31"/>
                    <a:pt x="46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40" y="355"/>
                    <a:pt x="167" y="361"/>
                    <a:pt x="194" y="361"/>
                  </a:cubicBezTo>
                  <a:cubicBezTo>
                    <a:pt x="264" y="361"/>
                    <a:pt x="333" y="324"/>
                    <a:pt x="365" y="274"/>
                  </a:cubicBezTo>
                  <a:cubicBezTo>
                    <a:pt x="411" y="183"/>
                    <a:pt x="365" y="69"/>
                    <a:pt x="274" y="23"/>
                  </a:cubicBezTo>
                  <a:cubicBezTo>
                    <a:pt x="244" y="8"/>
                    <a:pt x="211" y="0"/>
                    <a:pt x="17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9"/>
            <p:cNvSpPr/>
            <p:nvPr/>
          </p:nvSpPr>
          <p:spPr>
            <a:xfrm>
              <a:off x="6186950" y="1940200"/>
              <a:ext cx="9175" cy="7900"/>
            </a:xfrm>
            <a:custGeom>
              <a:avLst/>
              <a:gdLst/>
              <a:ahLst/>
              <a:cxnLst/>
              <a:rect l="l" t="t" r="r" b="b"/>
              <a:pathLst>
                <a:path w="367" h="316" extrusionOk="0">
                  <a:moveTo>
                    <a:pt x="178" y="0"/>
                  </a:moveTo>
                  <a:cubicBezTo>
                    <a:pt x="128" y="0"/>
                    <a:pt x="77" y="31"/>
                    <a:pt x="46" y="92"/>
                  </a:cubicBezTo>
                  <a:cubicBezTo>
                    <a:pt x="1" y="160"/>
                    <a:pt x="46" y="251"/>
                    <a:pt x="115" y="297"/>
                  </a:cubicBezTo>
                  <a:cubicBezTo>
                    <a:pt x="140" y="310"/>
                    <a:pt x="166" y="316"/>
                    <a:pt x="190" y="316"/>
                  </a:cubicBezTo>
                  <a:cubicBezTo>
                    <a:pt x="252" y="316"/>
                    <a:pt x="304" y="278"/>
                    <a:pt x="320" y="229"/>
                  </a:cubicBezTo>
                  <a:cubicBezTo>
                    <a:pt x="366" y="137"/>
                    <a:pt x="343" y="46"/>
                    <a:pt x="252" y="23"/>
                  </a:cubicBezTo>
                  <a:cubicBezTo>
                    <a:pt x="229" y="8"/>
                    <a:pt x="204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9"/>
            <p:cNvSpPr/>
            <p:nvPr/>
          </p:nvSpPr>
          <p:spPr>
            <a:xfrm>
              <a:off x="6139600" y="18159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17" y="1"/>
                  </a:moveTo>
                  <a:cubicBezTo>
                    <a:pt x="147" y="1"/>
                    <a:pt x="79" y="38"/>
                    <a:pt x="46" y="88"/>
                  </a:cubicBezTo>
                  <a:cubicBezTo>
                    <a:pt x="0" y="179"/>
                    <a:pt x="46" y="293"/>
                    <a:pt x="137" y="339"/>
                  </a:cubicBezTo>
                  <a:cubicBezTo>
                    <a:pt x="162" y="351"/>
                    <a:pt x="188" y="357"/>
                    <a:pt x="213" y="357"/>
                  </a:cubicBezTo>
                  <a:cubicBezTo>
                    <a:pt x="283" y="357"/>
                    <a:pt x="349" y="314"/>
                    <a:pt x="366" y="248"/>
                  </a:cubicBezTo>
                  <a:cubicBezTo>
                    <a:pt x="411" y="156"/>
                    <a:pt x="388" y="65"/>
                    <a:pt x="297" y="19"/>
                  </a:cubicBezTo>
                  <a:cubicBezTo>
                    <a:pt x="272" y="7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9"/>
            <p:cNvSpPr/>
            <p:nvPr/>
          </p:nvSpPr>
          <p:spPr>
            <a:xfrm>
              <a:off x="5478225" y="1580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8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5" y="101"/>
                    <a:pt x="252" y="32"/>
                    <a:pt x="183" y="9"/>
                  </a:cubicBezTo>
                  <a:cubicBezTo>
                    <a:pt x="165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9"/>
            <p:cNvSpPr/>
            <p:nvPr/>
          </p:nvSpPr>
          <p:spPr>
            <a:xfrm>
              <a:off x="5567825" y="1510500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4"/>
                    <a:pt x="23" y="298"/>
                    <a:pt x="114" y="321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74" y="24"/>
                  </a:cubicBezTo>
                  <a:cubicBezTo>
                    <a:pt x="244" y="9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9"/>
            <p:cNvSpPr/>
            <p:nvPr/>
          </p:nvSpPr>
          <p:spPr>
            <a:xfrm>
              <a:off x="5613475" y="1620175"/>
              <a:ext cx="8000" cy="7225"/>
            </a:xfrm>
            <a:custGeom>
              <a:avLst/>
              <a:gdLst/>
              <a:ahLst/>
              <a:cxnLst/>
              <a:rect l="l" t="t" r="r" b="b"/>
              <a:pathLst>
                <a:path w="320" h="289" extrusionOk="0">
                  <a:moveTo>
                    <a:pt x="167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0" y="156"/>
                    <a:pt x="23" y="248"/>
                    <a:pt x="92" y="270"/>
                  </a:cubicBezTo>
                  <a:cubicBezTo>
                    <a:pt x="111" y="283"/>
                    <a:pt x="132" y="289"/>
                    <a:pt x="153" y="289"/>
                  </a:cubicBezTo>
                  <a:cubicBezTo>
                    <a:pt x="208" y="289"/>
                    <a:pt x="264" y="251"/>
                    <a:pt x="297" y="202"/>
                  </a:cubicBezTo>
                  <a:cubicBezTo>
                    <a:pt x="320" y="133"/>
                    <a:pt x="297" y="65"/>
                    <a:pt x="229" y="19"/>
                  </a:cubicBezTo>
                  <a:cubicBezTo>
                    <a:pt x="210" y="7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9"/>
            <p:cNvSpPr/>
            <p:nvPr/>
          </p:nvSpPr>
          <p:spPr>
            <a:xfrm>
              <a:off x="6384975" y="2316600"/>
              <a:ext cx="6875" cy="5375"/>
            </a:xfrm>
            <a:custGeom>
              <a:avLst/>
              <a:gdLst/>
              <a:ahLst/>
              <a:cxnLst/>
              <a:rect l="l" t="t" r="r" b="b"/>
              <a:pathLst>
                <a:path w="275" h="215" extrusionOk="0">
                  <a:moveTo>
                    <a:pt x="129" y="1"/>
                  </a:moveTo>
                  <a:cubicBezTo>
                    <a:pt x="73" y="1"/>
                    <a:pt x="17" y="26"/>
                    <a:pt x="0" y="78"/>
                  </a:cubicBezTo>
                  <a:lnTo>
                    <a:pt x="251" y="214"/>
                  </a:lnTo>
                  <a:cubicBezTo>
                    <a:pt x="274" y="146"/>
                    <a:pt x="251" y="55"/>
                    <a:pt x="183" y="9"/>
                  </a:cubicBezTo>
                  <a:cubicBezTo>
                    <a:pt x="166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9"/>
            <p:cNvSpPr/>
            <p:nvPr/>
          </p:nvSpPr>
          <p:spPr>
            <a:xfrm>
              <a:off x="5201475" y="1509350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0" y="0"/>
                  </a:moveTo>
                  <a:cubicBezTo>
                    <a:pt x="101" y="0"/>
                    <a:pt x="53" y="26"/>
                    <a:pt x="23" y="70"/>
                  </a:cubicBezTo>
                  <a:cubicBezTo>
                    <a:pt x="1" y="138"/>
                    <a:pt x="23" y="230"/>
                    <a:pt x="92" y="275"/>
                  </a:cubicBezTo>
                  <a:cubicBezTo>
                    <a:pt x="109" y="281"/>
                    <a:pt x="127" y="284"/>
                    <a:pt x="146" y="284"/>
                  </a:cubicBezTo>
                  <a:cubicBezTo>
                    <a:pt x="202" y="284"/>
                    <a:pt x="257" y="258"/>
                    <a:pt x="274" y="207"/>
                  </a:cubicBezTo>
                  <a:cubicBezTo>
                    <a:pt x="320" y="138"/>
                    <a:pt x="297" y="47"/>
                    <a:pt x="229" y="24"/>
                  </a:cubicBezTo>
                  <a:cubicBezTo>
                    <a:pt x="205" y="8"/>
                    <a:pt x="177" y="0"/>
                    <a:pt x="15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9"/>
            <p:cNvSpPr/>
            <p:nvPr/>
          </p:nvSpPr>
          <p:spPr>
            <a:xfrm>
              <a:off x="5187775" y="153425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6" y="221"/>
                    <a:pt x="103" y="224"/>
                    <a:pt x="120" y="224"/>
                  </a:cubicBezTo>
                  <a:cubicBezTo>
                    <a:pt x="169" y="224"/>
                    <a:pt x="212" y="198"/>
                    <a:pt x="229" y="147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4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9"/>
            <p:cNvSpPr/>
            <p:nvPr/>
          </p:nvSpPr>
          <p:spPr>
            <a:xfrm>
              <a:off x="5635725" y="1965325"/>
              <a:ext cx="9725" cy="6850"/>
            </a:xfrm>
            <a:custGeom>
              <a:avLst/>
              <a:gdLst/>
              <a:ahLst/>
              <a:cxnLst/>
              <a:rect l="l" t="t" r="r" b="b"/>
              <a:pathLst>
                <a:path w="389" h="274" extrusionOk="0">
                  <a:moveTo>
                    <a:pt x="161" y="0"/>
                  </a:moveTo>
                  <a:cubicBezTo>
                    <a:pt x="95" y="0"/>
                    <a:pt x="32" y="36"/>
                    <a:pt x="1" y="114"/>
                  </a:cubicBezTo>
                  <a:lnTo>
                    <a:pt x="343" y="274"/>
                  </a:lnTo>
                  <a:cubicBezTo>
                    <a:pt x="389" y="182"/>
                    <a:pt x="366" y="68"/>
                    <a:pt x="252" y="23"/>
                  </a:cubicBezTo>
                  <a:cubicBezTo>
                    <a:pt x="223" y="8"/>
                    <a:pt x="192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9"/>
            <p:cNvSpPr/>
            <p:nvPr/>
          </p:nvSpPr>
          <p:spPr>
            <a:xfrm>
              <a:off x="6372425" y="172030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4" y="0"/>
                  </a:moveTo>
                  <a:cubicBezTo>
                    <a:pt x="117" y="0"/>
                    <a:pt x="57" y="26"/>
                    <a:pt x="23" y="77"/>
                  </a:cubicBezTo>
                  <a:cubicBezTo>
                    <a:pt x="0" y="168"/>
                    <a:pt x="23" y="260"/>
                    <a:pt x="114" y="283"/>
                  </a:cubicBezTo>
                  <a:cubicBezTo>
                    <a:pt x="133" y="295"/>
                    <a:pt x="154" y="301"/>
                    <a:pt x="175" y="301"/>
                  </a:cubicBezTo>
                  <a:cubicBezTo>
                    <a:pt x="228" y="301"/>
                    <a:pt x="280" y="263"/>
                    <a:pt x="297" y="214"/>
                  </a:cubicBezTo>
                  <a:cubicBezTo>
                    <a:pt x="342" y="146"/>
                    <a:pt x="297" y="54"/>
                    <a:pt x="228" y="9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9"/>
            <p:cNvSpPr/>
            <p:nvPr/>
          </p:nvSpPr>
          <p:spPr>
            <a:xfrm>
              <a:off x="6505375" y="171172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7" y="1"/>
                    <a:pt x="57" y="26"/>
                    <a:pt x="23" y="78"/>
                  </a:cubicBezTo>
                  <a:cubicBezTo>
                    <a:pt x="0" y="169"/>
                    <a:pt x="23" y="238"/>
                    <a:pt x="92" y="283"/>
                  </a:cubicBezTo>
                  <a:cubicBezTo>
                    <a:pt x="117" y="296"/>
                    <a:pt x="143" y="302"/>
                    <a:pt x="167" y="302"/>
                  </a:cubicBezTo>
                  <a:cubicBezTo>
                    <a:pt x="229" y="302"/>
                    <a:pt x="281" y="264"/>
                    <a:pt x="297" y="215"/>
                  </a:cubicBezTo>
                  <a:cubicBezTo>
                    <a:pt x="343" y="146"/>
                    <a:pt x="320" y="55"/>
                    <a:pt x="229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9"/>
            <p:cNvSpPr/>
            <p:nvPr/>
          </p:nvSpPr>
          <p:spPr>
            <a:xfrm>
              <a:off x="6101375" y="1756575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1"/>
                  </a:moveTo>
                  <a:cubicBezTo>
                    <a:pt x="149" y="1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70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9"/>
            <p:cNvSpPr/>
            <p:nvPr/>
          </p:nvSpPr>
          <p:spPr>
            <a:xfrm>
              <a:off x="6251450" y="1740850"/>
              <a:ext cx="9725" cy="8425"/>
            </a:xfrm>
            <a:custGeom>
              <a:avLst/>
              <a:gdLst/>
              <a:ahLst/>
              <a:cxnLst/>
              <a:rect l="l" t="t" r="r" b="b"/>
              <a:pathLst>
                <a:path w="389" h="337" extrusionOk="0">
                  <a:moveTo>
                    <a:pt x="197" y="0"/>
                  </a:moveTo>
                  <a:cubicBezTo>
                    <a:pt x="134" y="0"/>
                    <a:pt x="63" y="30"/>
                    <a:pt x="46" y="100"/>
                  </a:cubicBezTo>
                  <a:cubicBezTo>
                    <a:pt x="0" y="168"/>
                    <a:pt x="23" y="282"/>
                    <a:pt x="114" y="328"/>
                  </a:cubicBezTo>
                  <a:cubicBezTo>
                    <a:pt x="136" y="333"/>
                    <a:pt x="157" y="336"/>
                    <a:pt x="178" y="336"/>
                  </a:cubicBezTo>
                  <a:cubicBezTo>
                    <a:pt x="246" y="336"/>
                    <a:pt x="308" y="306"/>
                    <a:pt x="342" y="237"/>
                  </a:cubicBezTo>
                  <a:cubicBezTo>
                    <a:pt x="388" y="168"/>
                    <a:pt x="342" y="54"/>
                    <a:pt x="251" y="8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9"/>
            <p:cNvSpPr/>
            <p:nvPr/>
          </p:nvSpPr>
          <p:spPr>
            <a:xfrm>
              <a:off x="5610625" y="1938050"/>
              <a:ext cx="9725" cy="8650"/>
            </a:xfrm>
            <a:custGeom>
              <a:avLst/>
              <a:gdLst/>
              <a:ahLst/>
              <a:cxnLst/>
              <a:rect l="l" t="t" r="r" b="b"/>
              <a:pathLst>
                <a:path w="389" h="346" extrusionOk="0">
                  <a:moveTo>
                    <a:pt x="189" y="0"/>
                  </a:moveTo>
                  <a:cubicBezTo>
                    <a:pt x="128" y="0"/>
                    <a:pt x="63" y="42"/>
                    <a:pt x="46" y="109"/>
                  </a:cubicBezTo>
                  <a:cubicBezTo>
                    <a:pt x="0" y="178"/>
                    <a:pt x="23" y="292"/>
                    <a:pt x="114" y="337"/>
                  </a:cubicBezTo>
                  <a:cubicBezTo>
                    <a:pt x="136" y="343"/>
                    <a:pt x="157" y="346"/>
                    <a:pt x="178" y="346"/>
                  </a:cubicBezTo>
                  <a:cubicBezTo>
                    <a:pt x="246" y="346"/>
                    <a:pt x="308" y="316"/>
                    <a:pt x="343" y="246"/>
                  </a:cubicBezTo>
                  <a:cubicBezTo>
                    <a:pt x="388" y="178"/>
                    <a:pt x="343" y="64"/>
                    <a:pt x="251" y="18"/>
                  </a:cubicBezTo>
                  <a:cubicBezTo>
                    <a:pt x="233" y="6"/>
                    <a:pt x="211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9"/>
            <p:cNvSpPr/>
            <p:nvPr/>
          </p:nvSpPr>
          <p:spPr>
            <a:xfrm>
              <a:off x="6083675" y="18819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06" y="0"/>
                  </a:moveTo>
                  <a:cubicBezTo>
                    <a:pt x="72" y="0"/>
                    <a:pt x="38" y="25"/>
                    <a:pt x="23" y="70"/>
                  </a:cubicBezTo>
                  <a:cubicBezTo>
                    <a:pt x="0" y="115"/>
                    <a:pt x="23" y="184"/>
                    <a:pt x="69" y="207"/>
                  </a:cubicBezTo>
                  <a:cubicBezTo>
                    <a:pt x="93" y="223"/>
                    <a:pt x="115" y="230"/>
                    <a:pt x="134" y="230"/>
                  </a:cubicBezTo>
                  <a:cubicBezTo>
                    <a:pt x="170" y="230"/>
                    <a:pt x="199" y="205"/>
                    <a:pt x="229" y="161"/>
                  </a:cubicBezTo>
                  <a:cubicBezTo>
                    <a:pt x="252" y="115"/>
                    <a:pt x="229" y="47"/>
                    <a:pt x="160" y="24"/>
                  </a:cubicBezTo>
                  <a:cubicBezTo>
                    <a:pt x="144" y="8"/>
                    <a:pt x="125" y="0"/>
                    <a:pt x="1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9"/>
            <p:cNvSpPr/>
            <p:nvPr/>
          </p:nvSpPr>
          <p:spPr>
            <a:xfrm>
              <a:off x="6080250" y="1867825"/>
              <a:ext cx="7450" cy="6225"/>
            </a:xfrm>
            <a:custGeom>
              <a:avLst/>
              <a:gdLst/>
              <a:ahLst/>
              <a:cxnLst/>
              <a:rect l="l" t="t" r="r" b="b"/>
              <a:pathLst>
                <a:path w="298" h="249" extrusionOk="0">
                  <a:moveTo>
                    <a:pt x="147" y="1"/>
                  </a:moveTo>
                  <a:cubicBezTo>
                    <a:pt x="101" y="1"/>
                    <a:pt x="62" y="33"/>
                    <a:pt x="46" y="65"/>
                  </a:cubicBezTo>
                  <a:cubicBezTo>
                    <a:pt x="0" y="134"/>
                    <a:pt x="46" y="202"/>
                    <a:pt x="92" y="225"/>
                  </a:cubicBezTo>
                  <a:cubicBezTo>
                    <a:pt x="116" y="241"/>
                    <a:pt x="140" y="249"/>
                    <a:pt x="164" y="249"/>
                  </a:cubicBezTo>
                  <a:cubicBezTo>
                    <a:pt x="206" y="249"/>
                    <a:pt x="245" y="223"/>
                    <a:pt x="274" y="179"/>
                  </a:cubicBezTo>
                  <a:cubicBezTo>
                    <a:pt x="297" y="111"/>
                    <a:pt x="274" y="42"/>
                    <a:pt x="206" y="19"/>
                  </a:cubicBezTo>
                  <a:cubicBezTo>
                    <a:pt x="186" y="6"/>
                    <a:pt x="166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9"/>
            <p:cNvSpPr/>
            <p:nvPr/>
          </p:nvSpPr>
          <p:spPr>
            <a:xfrm>
              <a:off x="5512475" y="1362275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9"/>
            <p:cNvSpPr/>
            <p:nvPr/>
          </p:nvSpPr>
          <p:spPr>
            <a:xfrm>
              <a:off x="5345850" y="1593050"/>
              <a:ext cx="10300" cy="8800"/>
            </a:xfrm>
            <a:custGeom>
              <a:avLst/>
              <a:gdLst/>
              <a:ahLst/>
              <a:cxnLst/>
              <a:rect l="l" t="t" r="r" b="b"/>
              <a:pathLst>
                <a:path w="412" h="352" extrusionOk="0">
                  <a:moveTo>
                    <a:pt x="230" y="0"/>
                  </a:moveTo>
                  <a:cubicBezTo>
                    <a:pt x="156" y="0"/>
                    <a:pt x="81" y="30"/>
                    <a:pt x="46" y="100"/>
                  </a:cubicBezTo>
                  <a:cubicBezTo>
                    <a:pt x="0" y="191"/>
                    <a:pt x="46" y="305"/>
                    <a:pt x="137" y="328"/>
                  </a:cubicBezTo>
                  <a:cubicBezTo>
                    <a:pt x="168" y="343"/>
                    <a:pt x="198" y="351"/>
                    <a:pt x="227" y="351"/>
                  </a:cubicBezTo>
                  <a:cubicBezTo>
                    <a:pt x="284" y="351"/>
                    <a:pt x="335" y="321"/>
                    <a:pt x="366" y="260"/>
                  </a:cubicBezTo>
                  <a:cubicBezTo>
                    <a:pt x="411" y="168"/>
                    <a:pt x="388" y="54"/>
                    <a:pt x="297" y="9"/>
                  </a:cubicBezTo>
                  <a:cubicBezTo>
                    <a:pt x="275" y="3"/>
                    <a:pt x="253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9"/>
            <p:cNvSpPr/>
            <p:nvPr/>
          </p:nvSpPr>
          <p:spPr>
            <a:xfrm>
              <a:off x="5846850" y="1798800"/>
              <a:ext cx="11450" cy="9600"/>
            </a:xfrm>
            <a:custGeom>
              <a:avLst/>
              <a:gdLst/>
              <a:ahLst/>
              <a:cxnLst/>
              <a:rect l="l" t="t" r="r" b="b"/>
              <a:pathLst>
                <a:path w="458" h="384" extrusionOk="0">
                  <a:moveTo>
                    <a:pt x="240" y="1"/>
                  </a:moveTo>
                  <a:cubicBezTo>
                    <a:pt x="162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76" y="376"/>
                    <a:pt x="214" y="384"/>
                    <a:pt x="249" y="384"/>
                  </a:cubicBezTo>
                  <a:cubicBezTo>
                    <a:pt x="320" y="384"/>
                    <a:pt x="381" y="353"/>
                    <a:pt x="412" y="292"/>
                  </a:cubicBezTo>
                  <a:cubicBezTo>
                    <a:pt x="457" y="178"/>
                    <a:pt x="412" y="64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9"/>
            <p:cNvSpPr/>
            <p:nvPr/>
          </p:nvSpPr>
          <p:spPr>
            <a:xfrm>
              <a:off x="5652275" y="1726550"/>
              <a:ext cx="6875" cy="6175"/>
            </a:xfrm>
            <a:custGeom>
              <a:avLst/>
              <a:gdLst/>
              <a:ahLst/>
              <a:cxnLst/>
              <a:rect l="l" t="t" r="r" b="b"/>
              <a:pathLst>
                <a:path w="275" h="247" extrusionOk="0">
                  <a:moveTo>
                    <a:pt x="151" y="1"/>
                  </a:moveTo>
                  <a:cubicBezTo>
                    <a:pt x="102" y="1"/>
                    <a:pt x="57" y="22"/>
                    <a:pt x="23" y="55"/>
                  </a:cubicBezTo>
                  <a:cubicBezTo>
                    <a:pt x="1" y="124"/>
                    <a:pt x="23" y="215"/>
                    <a:pt x="92" y="238"/>
                  </a:cubicBezTo>
                  <a:cubicBezTo>
                    <a:pt x="103" y="244"/>
                    <a:pt x="117" y="247"/>
                    <a:pt x="133" y="247"/>
                  </a:cubicBezTo>
                  <a:cubicBezTo>
                    <a:pt x="179" y="247"/>
                    <a:pt x="234" y="221"/>
                    <a:pt x="252" y="170"/>
                  </a:cubicBezTo>
                  <a:cubicBezTo>
                    <a:pt x="274" y="124"/>
                    <a:pt x="252" y="33"/>
                    <a:pt x="206" y="10"/>
                  </a:cubicBezTo>
                  <a:cubicBezTo>
                    <a:pt x="188" y="4"/>
                    <a:pt x="169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9"/>
            <p:cNvSpPr/>
            <p:nvPr/>
          </p:nvSpPr>
          <p:spPr>
            <a:xfrm>
              <a:off x="5633450" y="1740600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43" y="0"/>
                  </a:moveTo>
                  <a:cubicBezTo>
                    <a:pt x="172" y="0"/>
                    <a:pt x="102" y="43"/>
                    <a:pt x="69" y="110"/>
                  </a:cubicBezTo>
                  <a:cubicBezTo>
                    <a:pt x="0" y="201"/>
                    <a:pt x="46" y="338"/>
                    <a:pt x="160" y="384"/>
                  </a:cubicBezTo>
                  <a:cubicBezTo>
                    <a:pt x="185" y="396"/>
                    <a:pt x="211" y="401"/>
                    <a:pt x="237" y="401"/>
                  </a:cubicBezTo>
                  <a:cubicBezTo>
                    <a:pt x="308" y="401"/>
                    <a:pt x="378" y="359"/>
                    <a:pt x="411" y="292"/>
                  </a:cubicBezTo>
                  <a:cubicBezTo>
                    <a:pt x="480" y="178"/>
                    <a:pt x="434" y="64"/>
                    <a:pt x="320" y="18"/>
                  </a:cubicBezTo>
                  <a:cubicBezTo>
                    <a:pt x="295" y="6"/>
                    <a:pt x="269" y="0"/>
                    <a:pt x="24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9"/>
            <p:cNvSpPr/>
            <p:nvPr/>
          </p:nvSpPr>
          <p:spPr>
            <a:xfrm>
              <a:off x="5787525" y="1397875"/>
              <a:ext cx="6850" cy="5600"/>
            </a:xfrm>
            <a:custGeom>
              <a:avLst/>
              <a:gdLst/>
              <a:ahLst/>
              <a:cxnLst/>
              <a:rect l="l" t="t" r="r" b="b"/>
              <a:pathLst>
                <a:path w="274" h="224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1" y="215"/>
                  </a:cubicBezTo>
                  <a:cubicBezTo>
                    <a:pt x="104" y="221"/>
                    <a:pt x="118" y="224"/>
                    <a:pt x="132" y="224"/>
                  </a:cubicBezTo>
                  <a:cubicBezTo>
                    <a:pt x="172" y="224"/>
                    <a:pt x="218" y="20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0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9"/>
            <p:cNvSpPr/>
            <p:nvPr/>
          </p:nvSpPr>
          <p:spPr>
            <a:xfrm>
              <a:off x="5448550" y="1407900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5" y="1"/>
                  </a:moveTo>
                  <a:cubicBezTo>
                    <a:pt x="127" y="1"/>
                    <a:pt x="63" y="38"/>
                    <a:pt x="47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45" y="331"/>
                    <a:pt x="176" y="339"/>
                    <a:pt x="205" y="339"/>
                  </a:cubicBezTo>
                  <a:cubicBezTo>
                    <a:pt x="26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9"/>
            <p:cNvSpPr/>
            <p:nvPr/>
          </p:nvSpPr>
          <p:spPr>
            <a:xfrm>
              <a:off x="5371525" y="1557300"/>
              <a:ext cx="8000" cy="7100"/>
            </a:xfrm>
            <a:custGeom>
              <a:avLst/>
              <a:gdLst/>
              <a:ahLst/>
              <a:cxnLst/>
              <a:rect l="l" t="t" r="r" b="b"/>
              <a:pathLst>
                <a:path w="320" h="284" extrusionOk="0">
                  <a:moveTo>
                    <a:pt x="156" y="1"/>
                  </a:moveTo>
                  <a:cubicBezTo>
                    <a:pt x="107" y="1"/>
                    <a:pt x="61" y="31"/>
                    <a:pt x="46" y="92"/>
                  </a:cubicBezTo>
                  <a:cubicBezTo>
                    <a:pt x="0" y="160"/>
                    <a:pt x="23" y="229"/>
                    <a:pt x="115" y="275"/>
                  </a:cubicBezTo>
                  <a:cubicBezTo>
                    <a:pt x="132" y="280"/>
                    <a:pt x="149" y="283"/>
                    <a:pt x="166" y="283"/>
                  </a:cubicBezTo>
                  <a:cubicBezTo>
                    <a:pt x="216" y="283"/>
                    <a:pt x="263" y="257"/>
                    <a:pt x="297" y="206"/>
                  </a:cubicBezTo>
                  <a:cubicBezTo>
                    <a:pt x="320" y="138"/>
                    <a:pt x="297" y="46"/>
                    <a:pt x="229" y="23"/>
                  </a:cubicBezTo>
                  <a:cubicBezTo>
                    <a:pt x="206" y="8"/>
                    <a:pt x="181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9"/>
            <p:cNvSpPr/>
            <p:nvPr/>
          </p:nvSpPr>
          <p:spPr>
            <a:xfrm>
              <a:off x="5711625" y="188425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51" y="1"/>
                  </a:moveTo>
                  <a:cubicBezTo>
                    <a:pt x="104" y="1"/>
                    <a:pt x="61" y="26"/>
                    <a:pt x="46" y="70"/>
                  </a:cubicBezTo>
                  <a:cubicBezTo>
                    <a:pt x="0" y="161"/>
                    <a:pt x="46" y="230"/>
                    <a:pt x="114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4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4" y="8"/>
                    <a:pt x="177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9"/>
            <p:cNvSpPr/>
            <p:nvPr/>
          </p:nvSpPr>
          <p:spPr>
            <a:xfrm>
              <a:off x="5778950" y="1384750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4" y="352"/>
                    <a:pt x="138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2" y="306"/>
                  </a:cubicBezTo>
                  <a:cubicBezTo>
                    <a:pt x="457" y="192"/>
                    <a:pt x="412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9"/>
            <p:cNvSpPr/>
            <p:nvPr/>
          </p:nvSpPr>
          <p:spPr>
            <a:xfrm>
              <a:off x="6199500" y="2208750"/>
              <a:ext cx="7450" cy="6425"/>
            </a:xfrm>
            <a:custGeom>
              <a:avLst/>
              <a:gdLst/>
              <a:ahLst/>
              <a:cxnLst/>
              <a:rect l="l" t="t" r="r" b="b"/>
              <a:pathLst>
                <a:path w="298" h="257" extrusionOk="0">
                  <a:moveTo>
                    <a:pt x="152" y="1"/>
                  </a:moveTo>
                  <a:cubicBezTo>
                    <a:pt x="97" y="1"/>
                    <a:pt x="41" y="26"/>
                    <a:pt x="24" y="78"/>
                  </a:cubicBezTo>
                  <a:cubicBezTo>
                    <a:pt x="1" y="123"/>
                    <a:pt x="24" y="215"/>
                    <a:pt x="92" y="237"/>
                  </a:cubicBezTo>
                  <a:cubicBezTo>
                    <a:pt x="112" y="251"/>
                    <a:pt x="132" y="256"/>
                    <a:pt x="151" y="256"/>
                  </a:cubicBezTo>
                  <a:cubicBezTo>
                    <a:pt x="197" y="256"/>
                    <a:pt x="236" y="224"/>
                    <a:pt x="252" y="192"/>
                  </a:cubicBezTo>
                  <a:cubicBezTo>
                    <a:pt x="298" y="123"/>
                    <a:pt x="275" y="32"/>
                    <a:pt x="206" y="9"/>
                  </a:cubicBezTo>
                  <a:cubicBezTo>
                    <a:pt x="189" y="3"/>
                    <a:pt x="171" y="1"/>
                    <a:pt x="1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9"/>
            <p:cNvSpPr/>
            <p:nvPr/>
          </p:nvSpPr>
          <p:spPr>
            <a:xfrm>
              <a:off x="5382375" y="1455150"/>
              <a:ext cx="7425" cy="6775"/>
            </a:xfrm>
            <a:custGeom>
              <a:avLst/>
              <a:gdLst/>
              <a:ahLst/>
              <a:cxnLst/>
              <a:rect l="l" t="t" r="r" b="b"/>
              <a:pathLst>
                <a:path w="297" h="271" extrusionOk="0">
                  <a:moveTo>
                    <a:pt x="128" y="0"/>
                  </a:moveTo>
                  <a:cubicBezTo>
                    <a:pt x="81" y="0"/>
                    <a:pt x="38" y="25"/>
                    <a:pt x="23" y="69"/>
                  </a:cubicBezTo>
                  <a:cubicBezTo>
                    <a:pt x="0" y="138"/>
                    <a:pt x="23" y="229"/>
                    <a:pt x="91" y="252"/>
                  </a:cubicBezTo>
                  <a:cubicBezTo>
                    <a:pt x="111" y="265"/>
                    <a:pt x="130" y="270"/>
                    <a:pt x="148" y="270"/>
                  </a:cubicBezTo>
                  <a:cubicBezTo>
                    <a:pt x="196" y="270"/>
                    <a:pt x="241" y="233"/>
                    <a:pt x="274" y="184"/>
                  </a:cubicBezTo>
                  <a:cubicBezTo>
                    <a:pt x="297" y="138"/>
                    <a:pt x="274" y="47"/>
                    <a:pt x="206" y="24"/>
                  </a:cubicBezTo>
                  <a:cubicBezTo>
                    <a:pt x="181" y="8"/>
                    <a:pt x="154" y="0"/>
                    <a:pt x="12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9"/>
            <p:cNvSpPr/>
            <p:nvPr/>
          </p:nvSpPr>
          <p:spPr>
            <a:xfrm>
              <a:off x="5525025" y="1479125"/>
              <a:ext cx="9150" cy="8225"/>
            </a:xfrm>
            <a:custGeom>
              <a:avLst/>
              <a:gdLst/>
              <a:ahLst/>
              <a:cxnLst/>
              <a:rect l="l" t="t" r="r" b="b"/>
              <a:pathLst>
                <a:path w="366" h="329" extrusionOk="0">
                  <a:moveTo>
                    <a:pt x="172" y="1"/>
                  </a:moveTo>
                  <a:cubicBezTo>
                    <a:pt x="115" y="1"/>
                    <a:pt x="54" y="31"/>
                    <a:pt x="23" y="92"/>
                  </a:cubicBezTo>
                  <a:cubicBezTo>
                    <a:pt x="0" y="183"/>
                    <a:pt x="23" y="274"/>
                    <a:pt x="115" y="320"/>
                  </a:cubicBezTo>
                  <a:cubicBezTo>
                    <a:pt x="131" y="326"/>
                    <a:pt x="149" y="328"/>
                    <a:pt x="169" y="328"/>
                  </a:cubicBezTo>
                  <a:cubicBezTo>
                    <a:pt x="233" y="328"/>
                    <a:pt x="308" y="299"/>
                    <a:pt x="343" y="229"/>
                  </a:cubicBezTo>
                  <a:cubicBezTo>
                    <a:pt x="366" y="160"/>
                    <a:pt x="343" y="46"/>
                    <a:pt x="252" y="23"/>
                  </a:cubicBezTo>
                  <a:cubicBezTo>
                    <a:pt x="229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9"/>
            <p:cNvSpPr/>
            <p:nvPr/>
          </p:nvSpPr>
          <p:spPr>
            <a:xfrm>
              <a:off x="5456550" y="1496025"/>
              <a:ext cx="7450" cy="6175"/>
            </a:xfrm>
            <a:custGeom>
              <a:avLst/>
              <a:gdLst/>
              <a:ahLst/>
              <a:cxnLst/>
              <a:rect l="l" t="t" r="r" b="b"/>
              <a:pathLst>
                <a:path w="298" h="247" extrusionOk="0">
                  <a:moveTo>
                    <a:pt x="155" y="1"/>
                  </a:moveTo>
                  <a:cubicBezTo>
                    <a:pt x="106" y="1"/>
                    <a:pt x="63" y="26"/>
                    <a:pt x="46" y="78"/>
                  </a:cubicBezTo>
                  <a:cubicBezTo>
                    <a:pt x="0" y="123"/>
                    <a:pt x="46" y="192"/>
                    <a:pt x="92" y="238"/>
                  </a:cubicBezTo>
                  <a:cubicBezTo>
                    <a:pt x="109" y="243"/>
                    <a:pt x="126" y="246"/>
                    <a:pt x="143" y="246"/>
                  </a:cubicBezTo>
                  <a:cubicBezTo>
                    <a:pt x="193" y="246"/>
                    <a:pt x="240" y="220"/>
                    <a:pt x="274" y="169"/>
                  </a:cubicBezTo>
                  <a:cubicBezTo>
                    <a:pt x="297" y="123"/>
                    <a:pt x="274" y="32"/>
                    <a:pt x="206" y="9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9"/>
            <p:cNvSpPr/>
            <p:nvPr/>
          </p:nvSpPr>
          <p:spPr>
            <a:xfrm>
              <a:off x="6972725" y="1992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0"/>
                  </a:moveTo>
                  <a:cubicBezTo>
                    <a:pt x="81" y="0"/>
                    <a:pt x="40" y="22"/>
                    <a:pt x="23" y="55"/>
                  </a:cubicBezTo>
                  <a:cubicBezTo>
                    <a:pt x="0" y="123"/>
                    <a:pt x="23" y="192"/>
                    <a:pt x="69" y="215"/>
                  </a:cubicBezTo>
                  <a:cubicBezTo>
                    <a:pt x="87" y="221"/>
                    <a:pt x="105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65" y="3"/>
                    <a:pt x="146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9"/>
            <p:cNvSpPr/>
            <p:nvPr/>
          </p:nvSpPr>
          <p:spPr>
            <a:xfrm>
              <a:off x="6098500" y="13343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8" y="1"/>
                    <a:pt x="80" y="43"/>
                    <a:pt x="47" y="110"/>
                  </a:cubicBezTo>
                  <a:cubicBezTo>
                    <a:pt x="1" y="179"/>
                    <a:pt x="47" y="293"/>
                    <a:pt x="138" y="338"/>
                  </a:cubicBezTo>
                  <a:cubicBezTo>
                    <a:pt x="156" y="351"/>
                    <a:pt x="178" y="356"/>
                    <a:pt x="201" y="356"/>
                  </a:cubicBezTo>
                  <a:cubicBezTo>
                    <a:pt x="263" y="356"/>
                    <a:pt x="333" y="314"/>
                    <a:pt x="366" y="247"/>
                  </a:cubicBezTo>
                  <a:cubicBezTo>
                    <a:pt x="412" y="179"/>
                    <a:pt x="366" y="64"/>
                    <a:pt x="275" y="19"/>
                  </a:cubicBezTo>
                  <a:cubicBezTo>
                    <a:pt x="250" y="7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9"/>
            <p:cNvSpPr/>
            <p:nvPr/>
          </p:nvSpPr>
          <p:spPr>
            <a:xfrm>
              <a:off x="5459975" y="161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2" y="373"/>
                    <a:pt x="188" y="378"/>
                    <a:pt x="214" y="378"/>
                  </a:cubicBezTo>
                  <a:cubicBezTo>
                    <a:pt x="285" y="378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9"/>
            <p:cNvSpPr/>
            <p:nvPr/>
          </p:nvSpPr>
          <p:spPr>
            <a:xfrm>
              <a:off x="6440325" y="117247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9"/>
            <p:cNvSpPr/>
            <p:nvPr/>
          </p:nvSpPr>
          <p:spPr>
            <a:xfrm>
              <a:off x="5753850" y="2000125"/>
              <a:ext cx="10875" cy="9125"/>
            </a:xfrm>
            <a:custGeom>
              <a:avLst/>
              <a:gdLst/>
              <a:ahLst/>
              <a:cxnLst/>
              <a:rect l="l" t="t" r="r" b="b"/>
              <a:pathLst>
                <a:path w="435" h="365" extrusionOk="0">
                  <a:moveTo>
                    <a:pt x="202" y="0"/>
                  </a:moveTo>
                  <a:cubicBezTo>
                    <a:pt x="137" y="0"/>
                    <a:pt x="76" y="30"/>
                    <a:pt x="46" y="91"/>
                  </a:cubicBezTo>
                  <a:cubicBezTo>
                    <a:pt x="0" y="183"/>
                    <a:pt x="46" y="297"/>
                    <a:pt x="137" y="342"/>
                  </a:cubicBezTo>
                  <a:cubicBezTo>
                    <a:pt x="166" y="357"/>
                    <a:pt x="197" y="364"/>
                    <a:pt x="228" y="364"/>
                  </a:cubicBezTo>
                  <a:cubicBezTo>
                    <a:pt x="294" y="364"/>
                    <a:pt x="357" y="329"/>
                    <a:pt x="388" y="251"/>
                  </a:cubicBezTo>
                  <a:cubicBezTo>
                    <a:pt x="434" y="160"/>
                    <a:pt x="388" y="69"/>
                    <a:pt x="297" y="23"/>
                  </a:cubicBezTo>
                  <a:cubicBezTo>
                    <a:pt x="267" y="8"/>
                    <a:pt x="234" y="0"/>
                    <a:pt x="20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9"/>
            <p:cNvSpPr/>
            <p:nvPr/>
          </p:nvSpPr>
          <p:spPr>
            <a:xfrm>
              <a:off x="5555275" y="1919775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0" y="110"/>
                  </a:cubicBezTo>
                  <a:lnTo>
                    <a:pt x="343" y="270"/>
                  </a:lnTo>
                  <a:cubicBezTo>
                    <a:pt x="388" y="178"/>
                    <a:pt x="343" y="64"/>
                    <a:pt x="251" y="19"/>
                  </a:cubicBezTo>
                  <a:cubicBezTo>
                    <a:pt x="227" y="6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9"/>
            <p:cNvSpPr/>
            <p:nvPr/>
          </p:nvSpPr>
          <p:spPr>
            <a:xfrm>
              <a:off x="5732175" y="1999525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99" y="0"/>
                  </a:moveTo>
                  <a:cubicBezTo>
                    <a:pt x="58" y="0"/>
                    <a:pt x="15" y="25"/>
                    <a:pt x="0" y="70"/>
                  </a:cubicBezTo>
                  <a:lnTo>
                    <a:pt x="228" y="184"/>
                  </a:lnTo>
                  <a:cubicBezTo>
                    <a:pt x="251" y="115"/>
                    <a:pt x="228" y="47"/>
                    <a:pt x="160" y="24"/>
                  </a:cubicBezTo>
                  <a:cubicBezTo>
                    <a:pt x="144" y="8"/>
                    <a:pt x="122" y="0"/>
                    <a:pt x="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9"/>
            <p:cNvSpPr/>
            <p:nvPr/>
          </p:nvSpPr>
          <p:spPr>
            <a:xfrm>
              <a:off x="5594650" y="1920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69"/>
                    <a:pt x="69" y="215"/>
                  </a:cubicBezTo>
                  <a:cubicBezTo>
                    <a:pt x="86" y="221"/>
                    <a:pt x="103" y="224"/>
                    <a:pt x="119" y="224"/>
                  </a:cubicBezTo>
                  <a:cubicBezTo>
                    <a:pt x="168" y="224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10"/>
                  </a:cubicBezTo>
                  <a:cubicBezTo>
                    <a:pt x="164" y="3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9"/>
            <p:cNvSpPr/>
            <p:nvPr/>
          </p:nvSpPr>
          <p:spPr>
            <a:xfrm>
              <a:off x="5470825" y="183157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64" y="0"/>
                  </a:moveTo>
                  <a:cubicBezTo>
                    <a:pt x="118" y="0"/>
                    <a:pt x="63" y="26"/>
                    <a:pt x="46" y="77"/>
                  </a:cubicBezTo>
                  <a:cubicBezTo>
                    <a:pt x="0" y="146"/>
                    <a:pt x="23" y="237"/>
                    <a:pt x="91" y="260"/>
                  </a:cubicBezTo>
                  <a:cubicBezTo>
                    <a:pt x="110" y="272"/>
                    <a:pt x="131" y="278"/>
                    <a:pt x="152" y="278"/>
                  </a:cubicBezTo>
                  <a:cubicBezTo>
                    <a:pt x="205" y="278"/>
                    <a:pt x="258" y="241"/>
                    <a:pt x="274" y="191"/>
                  </a:cubicBezTo>
                  <a:cubicBezTo>
                    <a:pt x="320" y="123"/>
                    <a:pt x="274" y="54"/>
                    <a:pt x="205" y="9"/>
                  </a:cubicBezTo>
                  <a:cubicBezTo>
                    <a:pt x="194" y="3"/>
                    <a:pt x="180" y="0"/>
                    <a:pt x="16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9"/>
            <p:cNvSpPr/>
            <p:nvPr/>
          </p:nvSpPr>
          <p:spPr>
            <a:xfrm>
              <a:off x="5824025" y="2025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2" y="0"/>
                    <a:pt x="40" y="22"/>
                    <a:pt x="24" y="55"/>
                  </a:cubicBezTo>
                  <a:cubicBezTo>
                    <a:pt x="1" y="123"/>
                    <a:pt x="24" y="192"/>
                    <a:pt x="69" y="215"/>
                  </a:cubicBezTo>
                  <a:cubicBezTo>
                    <a:pt x="88" y="221"/>
                    <a:pt x="106" y="224"/>
                    <a:pt x="124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52" y="101"/>
                    <a:pt x="229" y="32"/>
                    <a:pt x="184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9"/>
            <p:cNvSpPr/>
            <p:nvPr/>
          </p:nvSpPr>
          <p:spPr>
            <a:xfrm>
              <a:off x="5483375" y="1880975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53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55"/>
                    <a:pt x="297" y="64"/>
                    <a:pt x="228" y="18"/>
                  </a:cubicBezTo>
                  <a:cubicBezTo>
                    <a:pt x="203" y="6"/>
                    <a:pt x="177" y="0"/>
                    <a:pt x="15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9"/>
            <p:cNvSpPr/>
            <p:nvPr/>
          </p:nvSpPr>
          <p:spPr>
            <a:xfrm>
              <a:off x="5531300" y="1895800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1" y="110"/>
                  </a:cubicBezTo>
                  <a:lnTo>
                    <a:pt x="343" y="270"/>
                  </a:lnTo>
                  <a:cubicBezTo>
                    <a:pt x="389" y="179"/>
                    <a:pt x="343" y="65"/>
                    <a:pt x="252" y="19"/>
                  </a:cubicBezTo>
                  <a:cubicBezTo>
                    <a:pt x="227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9"/>
            <p:cNvSpPr/>
            <p:nvPr/>
          </p:nvSpPr>
          <p:spPr>
            <a:xfrm>
              <a:off x="5545000" y="1905175"/>
              <a:ext cx="8000" cy="5375"/>
            </a:xfrm>
            <a:custGeom>
              <a:avLst/>
              <a:gdLst/>
              <a:ahLst/>
              <a:cxnLst/>
              <a:rect l="l" t="t" r="r" b="b"/>
              <a:pathLst>
                <a:path w="320" h="215" extrusionOk="0">
                  <a:moveTo>
                    <a:pt x="151" y="0"/>
                  </a:moveTo>
                  <a:cubicBezTo>
                    <a:pt x="95" y="0"/>
                    <a:pt x="35" y="26"/>
                    <a:pt x="0" y="78"/>
                  </a:cubicBezTo>
                  <a:lnTo>
                    <a:pt x="274" y="214"/>
                  </a:lnTo>
                  <a:cubicBezTo>
                    <a:pt x="320" y="146"/>
                    <a:pt x="274" y="55"/>
                    <a:pt x="206" y="9"/>
                  </a:cubicBezTo>
                  <a:cubicBezTo>
                    <a:pt x="189" y="3"/>
                    <a:pt x="170" y="0"/>
                    <a:pt x="15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9"/>
            <p:cNvSpPr/>
            <p:nvPr/>
          </p:nvSpPr>
          <p:spPr>
            <a:xfrm>
              <a:off x="5637450" y="184925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8" y="1"/>
                    <a:pt x="63" y="26"/>
                    <a:pt x="46" y="78"/>
                  </a:cubicBezTo>
                  <a:cubicBezTo>
                    <a:pt x="0" y="146"/>
                    <a:pt x="23" y="237"/>
                    <a:pt x="91" y="283"/>
                  </a:cubicBezTo>
                  <a:cubicBezTo>
                    <a:pt x="114" y="289"/>
                    <a:pt x="136" y="292"/>
                    <a:pt x="156" y="292"/>
                  </a:cubicBezTo>
                  <a:cubicBezTo>
                    <a:pt x="215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9"/>
            <p:cNvSpPr/>
            <p:nvPr/>
          </p:nvSpPr>
          <p:spPr>
            <a:xfrm>
              <a:off x="5412050" y="16583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84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0"/>
                    <a:pt x="46" y="275"/>
                    <a:pt x="114" y="297"/>
                  </a:cubicBezTo>
                  <a:cubicBezTo>
                    <a:pt x="140" y="310"/>
                    <a:pt x="165" y="316"/>
                    <a:pt x="190" y="316"/>
                  </a:cubicBezTo>
                  <a:cubicBezTo>
                    <a:pt x="253" y="316"/>
                    <a:pt x="310" y="278"/>
                    <a:pt x="342" y="229"/>
                  </a:cubicBezTo>
                  <a:cubicBezTo>
                    <a:pt x="365" y="160"/>
                    <a:pt x="342" y="46"/>
                    <a:pt x="274" y="24"/>
                  </a:cubicBezTo>
                  <a:cubicBezTo>
                    <a:pt x="244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9"/>
            <p:cNvSpPr/>
            <p:nvPr/>
          </p:nvSpPr>
          <p:spPr>
            <a:xfrm>
              <a:off x="5729875" y="19183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9" y="0"/>
                  </a:moveTo>
                  <a:cubicBezTo>
                    <a:pt x="94" y="0"/>
                    <a:pt x="40" y="21"/>
                    <a:pt x="24" y="55"/>
                  </a:cubicBezTo>
                  <a:cubicBezTo>
                    <a:pt x="1" y="123"/>
                    <a:pt x="24" y="192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1" y="246"/>
                    <a:pt x="218" y="220"/>
                    <a:pt x="252" y="169"/>
                  </a:cubicBezTo>
                  <a:cubicBezTo>
                    <a:pt x="275" y="100"/>
                    <a:pt x="252" y="32"/>
                    <a:pt x="183" y="9"/>
                  </a:cubicBezTo>
                  <a:cubicBezTo>
                    <a:pt x="171" y="3"/>
                    <a:pt x="156" y="0"/>
                    <a:pt x="13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9"/>
            <p:cNvSpPr/>
            <p:nvPr/>
          </p:nvSpPr>
          <p:spPr>
            <a:xfrm>
              <a:off x="6047150" y="19805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1" y="0"/>
                    <a:pt x="40" y="21"/>
                    <a:pt x="23" y="55"/>
                  </a:cubicBezTo>
                  <a:cubicBezTo>
                    <a:pt x="1" y="123"/>
                    <a:pt x="23" y="192"/>
                    <a:pt x="69" y="214"/>
                  </a:cubicBezTo>
                  <a:cubicBezTo>
                    <a:pt x="87" y="221"/>
                    <a:pt x="106" y="223"/>
                    <a:pt x="123" y="223"/>
                  </a:cubicBezTo>
                  <a:cubicBezTo>
                    <a:pt x="171" y="223"/>
                    <a:pt x="212" y="202"/>
                    <a:pt x="229" y="169"/>
                  </a:cubicBezTo>
                  <a:cubicBezTo>
                    <a:pt x="252" y="100"/>
                    <a:pt x="229" y="32"/>
                    <a:pt x="183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9"/>
            <p:cNvSpPr/>
            <p:nvPr/>
          </p:nvSpPr>
          <p:spPr>
            <a:xfrm>
              <a:off x="5610050" y="185757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67" y="0"/>
                  </a:moveTo>
                  <a:cubicBezTo>
                    <a:pt x="113" y="0"/>
                    <a:pt x="56" y="38"/>
                    <a:pt x="23" y="87"/>
                  </a:cubicBezTo>
                  <a:cubicBezTo>
                    <a:pt x="0" y="156"/>
                    <a:pt x="23" y="247"/>
                    <a:pt x="92" y="292"/>
                  </a:cubicBezTo>
                  <a:cubicBezTo>
                    <a:pt x="115" y="298"/>
                    <a:pt x="136" y="301"/>
                    <a:pt x="156" y="301"/>
                  </a:cubicBezTo>
                  <a:cubicBezTo>
                    <a:pt x="216" y="301"/>
                    <a:pt x="263" y="275"/>
                    <a:pt x="297" y="224"/>
                  </a:cubicBezTo>
                  <a:cubicBezTo>
                    <a:pt x="343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9"/>
            <p:cNvSpPr/>
            <p:nvPr/>
          </p:nvSpPr>
          <p:spPr>
            <a:xfrm>
              <a:off x="5524450" y="1897975"/>
              <a:ext cx="9150" cy="6300"/>
            </a:xfrm>
            <a:custGeom>
              <a:avLst/>
              <a:gdLst/>
              <a:ahLst/>
              <a:cxnLst/>
              <a:rect l="l" t="t" r="r" b="b"/>
              <a:pathLst>
                <a:path w="366" h="252" extrusionOk="0">
                  <a:moveTo>
                    <a:pt x="134" y="0"/>
                  </a:moveTo>
                  <a:cubicBezTo>
                    <a:pt x="72" y="0"/>
                    <a:pt x="16" y="31"/>
                    <a:pt x="1" y="92"/>
                  </a:cubicBezTo>
                  <a:lnTo>
                    <a:pt x="320" y="251"/>
                  </a:lnTo>
                  <a:cubicBezTo>
                    <a:pt x="366" y="160"/>
                    <a:pt x="320" y="46"/>
                    <a:pt x="229" y="23"/>
                  </a:cubicBezTo>
                  <a:cubicBezTo>
                    <a:pt x="198" y="8"/>
                    <a:pt x="165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9"/>
            <p:cNvSpPr/>
            <p:nvPr/>
          </p:nvSpPr>
          <p:spPr>
            <a:xfrm>
              <a:off x="5667100" y="1939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43" y="1"/>
                  </a:moveTo>
                  <a:cubicBezTo>
                    <a:pt x="97" y="1"/>
                    <a:pt x="41" y="27"/>
                    <a:pt x="24" y="78"/>
                  </a:cubicBezTo>
                  <a:cubicBezTo>
                    <a:pt x="1" y="146"/>
                    <a:pt x="24" y="215"/>
                    <a:pt x="92" y="238"/>
                  </a:cubicBezTo>
                  <a:cubicBezTo>
                    <a:pt x="108" y="254"/>
                    <a:pt x="130" y="261"/>
                    <a:pt x="153" y="261"/>
                  </a:cubicBezTo>
                  <a:cubicBezTo>
                    <a:pt x="194" y="261"/>
                    <a:pt x="237" y="236"/>
                    <a:pt x="252" y="192"/>
                  </a:cubicBezTo>
                  <a:cubicBezTo>
                    <a:pt x="275" y="124"/>
                    <a:pt x="252" y="55"/>
                    <a:pt x="184" y="9"/>
                  </a:cubicBezTo>
                  <a:cubicBezTo>
                    <a:pt x="172" y="4"/>
                    <a:pt x="158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9"/>
            <p:cNvSpPr/>
            <p:nvPr/>
          </p:nvSpPr>
          <p:spPr>
            <a:xfrm>
              <a:off x="5602625" y="1671225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4" y="0"/>
                  </a:moveTo>
                  <a:cubicBezTo>
                    <a:pt x="132" y="0"/>
                    <a:pt x="63" y="26"/>
                    <a:pt x="46" y="77"/>
                  </a:cubicBezTo>
                  <a:cubicBezTo>
                    <a:pt x="1" y="168"/>
                    <a:pt x="46" y="260"/>
                    <a:pt x="115" y="305"/>
                  </a:cubicBezTo>
                  <a:cubicBezTo>
                    <a:pt x="131" y="311"/>
                    <a:pt x="150" y="314"/>
                    <a:pt x="169" y="314"/>
                  </a:cubicBezTo>
                  <a:cubicBezTo>
                    <a:pt x="232" y="314"/>
                    <a:pt x="303" y="284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5" y="0"/>
                    <a:pt x="19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9"/>
            <p:cNvSpPr/>
            <p:nvPr/>
          </p:nvSpPr>
          <p:spPr>
            <a:xfrm>
              <a:off x="5567250" y="1918075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52" y="0"/>
                  </a:moveTo>
                  <a:cubicBezTo>
                    <a:pt x="173" y="0"/>
                    <a:pt x="102" y="43"/>
                    <a:pt x="69" y="109"/>
                  </a:cubicBezTo>
                  <a:cubicBezTo>
                    <a:pt x="1" y="201"/>
                    <a:pt x="46" y="338"/>
                    <a:pt x="160" y="383"/>
                  </a:cubicBezTo>
                  <a:cubicBezTo>
                    <a:pt x="185" y="395"/>
                    <a:pt x="211" y="401"/>
                    <a:pt x="237" y="401"/>
                  </a:cubicBezTo>
                  <a:cubicBezTo>
                    <a:pt x="309" y="401"/>
                    <a:pt x="384" y="359"/>
                    <a:pt x="434" y="292"/>
                  </a:cubicBezTo>
                  <a:cubicBezTo>
                    <a:pt x="480" y="178"/>
                    <a:pt x="434" y="64"/>
                    <a:pt x="343" y="18"/>
                  </a:cubicBezTo>
                  <a:cubicBezTo>
                    <a:pt x="312" y="6"/>
                    <a:pt x="282" y="0"/>
                    <a:pt x="2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9"/>
            <p:cNvSpPr/>
            <p:nvPr/>
          </p:nvSpPr>
          <p:spPr>
            <a:xfrm>
              <a:off x="5586650" y="1860425"/>
              <a:ext cx="9725" cy="8925"/>
            </a:xfrm>
            <a:custGeom>
              <a:avLst/>
              <a:gdLst/>
              <a:ahLst/>
              <a:cxnLst/>
              <a:rect l="l" t="t" r="r" b="b"/>
              <a:pathLst>
                <a:path w="389" h="357" extrusionOk="0">
                  <a:moveTo>
                    <a:pt x="198" y="1"/>
                  </a:moveTo>
                  <a:cubicBezTo>
                    <a:pt x="129" y="1"/>
                    <a:pt x="63" y="43"/>
                    <a:pt x="46" y="110"/>
                  </a:cubicBezTo>
                  <a:cubicBezTo>
                    <a:pt x="1" y="201"/>
                    <a:pt x="23" y="293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1" y="356"/>
                    <a:pt x="326" y="314"/>
                    <a:pt x="343" y="247"/>
                  </a:cubicBezTo>
                  <a:cubicBezTo>
                    <a:pt x="389" y="178"/>
                    <a:pt x="366" y="64"/>
                    <a:pt x="275" y="19"/>
                  </a:cubicBezTo>
                  <a:cubicBezTo>
                    <a:pt x="250" y="6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5506775" y="1835200"/>
              <a:ext cx="10275" cy="9025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8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39" y="355"/>
                    <a:pt x="165" y="361"/>
                    <a:pt x="191" y="361"/>
                  </a:cubicBezTo>
                  <a:cubicBezTo>
                    <a:pt x="262" y="361"/>
                    <a:pt x="332" y="318"/>
                    <a:pt x="365" y="252"/>
                  </a:cubicBezTo>
                  <a:cubicBezTo>
                    <a:pt x="411" y="160"/>
                    <a:pt x="365" y="69"/>
                    <a:pt x="274" y="23"/>
                  </a:cubicBezTo>
                  <a:cubicBezTo>
                    <a:pt x="244" y="8"/>
                    <a:pt x="211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5715050" y="19736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210" y="1"/>
                  </a:moveTo>
                  <a:cubicBezTo>
                    <a:pt x="142" y="1"/>
                    <a:pt x="81" y="31"/>
                    <a:pt x="46" y="100"/>
                  </a:cubicBezTo>
                  <a:cubicBezTo>
                    <a:pt x="0" y="192"/>
                    <a:pt x="23" y="283"/>
                    <a:pt x="114" y="329"/>
                  </a:cubicBezTo>
                  <a:cubicBezTo>
                    <a:pt x="139" y="341"/>
                    <a:pt x="163" y="347"/>
                    <a:pt x="187" y="347"/>
                  </a:cubicBezTo>
                  <a:cubicBezTo>
                    <a:pt x="251" y="347"/>
                    <a:pt x="309" y="304"/>
                    <a:pt x="343" y="237"/>
                  </a:cubicBezTo>
                  <a:cubicBezTo>
                    <a:pt x="388" y="169"/>
                    <a:pt x="343" y="55"/>
                    <a:pt x="274" y="9"/>
                  </a:cubicBezTo>
                  <a:cubicBezTo>
                    <a:pt x="253" y="4"/>
                    <a:pt x="231" y="1"/>
                    <a:pt x="2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9"/>
            <p:cNvSpPr/>
            <p:nvPr/>
          </p:nvSpPr>
          <p:spPr>
            <a:xfrm>
              <a:off x="5635150" y="18866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8" y="384"/>
                  </a:cubicBezTo>
                  <a:cubicBezTo>
                    <a:pt x="168" y="396"/>
                    <a:pt x="199" y="402"/>
                    <a:pt x="228" y="402"/>
                  </a:cubicBezTo>
                  <a:cubicBezTo>
                    <a:pt x="308" y="402"/>
                    <a:pt x="378" y="359"/>
                    <a:pt x="412" y="293"/>
                  </a:cubicBezTo>
                  <a:cubicBezTo>
                    <a:pt x="457" y="201"/>
                    <a:pt x="412" y="87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9"/>
            <p:cNvSpPr/>
            <p:nvPr/>
          </p:nvSpPr>
          <p:spPr>
            <a:xfrm>
              <a:off x="5784100" y="2033900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44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33"/>
                    <a:pt x="297" y="41"/>
                    <a:pt x="206" y="19"/>
                  </a:cubicBezTo>
                  <a:cubicBezTo>
                    <a:pt x="186" y="6"/>
                    <a:pt x="166" y="0"/>
                    <a:pt x="14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5501050" y="17842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60"/>
                    <a:pt x="92" y="283"/>
                  </a:cubicBezTo>
                  <a:cubicBezTo>
                    <a:pt x="123" y="298"/>
                    <a:pt x="153" y="306"/>
                    <a:pt x="181" y="306"/>
                  </a:cubicBezTo>
                  <a:cubicBezTo>
                    <a:pt x="237" y="306"/>
                    <a:pt x="282" y="275"/>
                    <a:pt x="298" y="215"/>
                  </a:cubicBezTo>
                  <a:cubicBezTo>
                    <a:pt x="343" y="146"/>
                    <a:pt x="298" y="55"/>
                    <a:pt x="229" y="9"/>
                  </a:cubicBezTo>
                  <a:cubicBezTo>
                    <a:pt x="212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5415475" y="18338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142" y="0"/>
                  </a:moveTo>
                  <a:cubicBezTo>
                    <a:pt x="96" y="0"/>
                    <a:pt x="40" y="26"/>
                    <a:pt x="23" y="77"/>
                  </a:cubicBezTo>
                  <a:cubicBezTo>
                    <a:pt x="0" y="146"/>
                    <a:pt x="23" y="214"/>
                    <a:pt x="91" y="237"/>
                  </a:cubicBezTo>
                  <a:cubicBezTo>
                    <a:pt x="105" y="251"/>
                    <a:pt x="122" y="256"/>
                    <a:pt x="140" y="256"/>
                  </a:cubicBezTo>
                  <a:cubicBezTo>
                    <a:pt x="185" y="256"/>
                    <a:pt x="235" y="224"/>
                    <a:pt x="251" y="192"/>
                  </a:cubicBezTo>
                  <a:cubicBezTo>
                    <a:pt x="274" y="123"/>
                    <a:pt x="251" y="55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5341275" y="1801500"/>
              <a:ext cx="5175" cy="4050"/>
            </a:xfrm>
            <a:custGeom>
              <a:avLst/>
              <a:gdLst/>
              <a:ahLst/>
              <a:cxnLst/>
              <a:rect l="l" t="t" r="r" b="b"/>
              <a:pathLst>
                <a:path w="207" h="162" extrusionOk="0">
                  <a:moveTo>
                    <a:pt x="84" y="1"/>
                  </a:moveTo>
                  <a:cubicBezTo>
                    <a:pt x="49" y="1"/>
                    <a:pt x="15" y="26"/>
                    <a:pt x="1" y="70"/>
                  </a:cubicBezTo>
                  <a:lnTo>
                    <a:pt x="183" y="162"/>
                  </a:lnTo>
                  <a:cubicBezTo>
                    <a:pt x="206" y="93"/>
                    <a:pt x="206" y="48"/>
                    <a:pt x="138" y="25"/>
                  </a:cubicBezTo>
                  <a:cubicBezTo>
                    <a:pt x="121" y="9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5377225" y="136877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38"/>
                    <a:pt x="92" y="283"/>
                  </a:cubicBezTo>
                  <a:cubicBezTo>
                    <a:pt x="115" y="289"/>
                    <a:pt x="136" y="292"/>
                    <a:pt x="156" y="292"/>
                  </a:cubicBezTo>
                  <a:cubicBezTo>
                    <a:pt x="216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9" y="9"/>
                  </a:cubicBezTo>
                  <a:cubicBezTo>
                    <a:pt x="212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5240850" y="1570800"/>
              <a:ext cx="10300" cy="9225"/>
            </a:xfrm>
            <a:custGeom>
              <a:avLst/>
              <a:gdLst/>
              <a:ahLst/>
              <a:cxnLst/>
              <a:rect l="l" t="t" r="r" b="b"/>
              <a:pathLst>
                <a:path w="412" h="369" extrusionOk="0">
                  <a:moveTo>
                    <a:pt x="20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0" y="191"/>
                    <a:pt x="23" y="305"/>
                    <a:pt x="115" y="351"/>
                  </a:cubicBezTo>
                  <a:cubicBezTo>
                    <a:pt x="139" y="363"/>
                    <a:pt x="165" y="369"/>
                    <a:pt x="191" y="369"/>
                  </a:cubicBezTo>
                  <a:cubicBezTo>
                    <a:pt x="262" y="369"/>
                    <a:pt x="332" y="326"/>
                    <a:pt x="366" y="260"/>
                  </a:cubicBezTo>
                  <a:cubicBezTo>
                    <a:pt x="411" y="168"/>
                    <a:pt x="366" y="54"/>
                    <a:pt x="274" y="8"/>
                  </a:cubicBezTo>
                  <a:cubicBezTo>
                    <a:pt x="253" y="3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5700200" y="186122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55" y="1"/>
                  </a:moveTo>
                  <a:cubicBezTo>
                    <a:pt x="105" y="1"/>
                    <a:pt x="58" y="27"/>
                    <a:pt x="24" y="78"/>
                  </a:cubicBezTo>
                  <a:cubicBezTo>
                    <a:pt x="1" y="146"/>
                    <a:pt x="24" y="238"/>
                    <a:pt x="92" y="283"/>
                  </a:cubicBezTo>
                  <a:cubicBezTo>
                    <a:pt x="109" y="289"/>
                    <a:pt x="128" y="292"/>
                    <a:pt x="146" y="292"/>
                  </a:cubicBezTo>
                  <a:cubicBezTo>
                    <a:pt x="202" y="292"/>
                    <a:pt x="258" y="266"/>
                    <a:pt x="275" y="215"/>
                  </a:cubicBezTo>
                  <a:cubicBezTo>
                    <a:pt x="320" y="146"/>
                    <a:pt x="275" y="55"/>
                    <a:pt x="206" y="10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5724750" y="16023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3"/>
                    <a:pt x="23" y="275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46"/>
                    <a:pt x="274" y="24"/>
                  </a:cubicBezTo>
                  <a:cubicBezTo>
                    <a:pt x="244" y="8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5844575" y="189182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23" y="315"/>
                    <a:pt x="138" y="360"/>
                  </a:cubicBezTo>
                  <a:cubicBezTo>
                    <a:pt x="166" y="375"/>
                    <a:pt x="198" y="382"/>
                    <a:pt x="228" y="382"/>
                  </a:cubicBezTo>
                  <a:cubicBezTo>
                    <a:pt x="294" y="382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5359550" y="1650975"/>
              <a:ext cx="7425" cy="6675"/>
            </a:xfrm>
            <a:custGeom>
              <a:avLst/>
              <a:gdLst/>
              <a:ahLst/>
              <a:cxnLst/>
              <a:rect l="l" t="t" r="r" b="b"/>
              <a:pathLst>
                <a:path w="297" h="267" extrusionOk="0">
                  <a:moveTo>
                    <a:pt x="146" y="1"/>
                  </a:moveTo>
                  <a:cubicBezTo>
                    <a:pt x="99" y="1"/>
                    <a:pt x="55" y="33"/>
                    <a:pt x="23" y="65"/>
                  </a:cubicBezTo>
                  <a:cubicBezTo>
                    <a:pt x="0" y="134"/>
                    <a:pt x="23" y="225"/>
                    <a:pt x="91" y="248"/>
                  </a:cubicBezTo>
                  <a:cubicBezTo>
                    <a:pt x="111" y="261"/>
                    <a:pt x="130" y="266"/>
                    <a:pt x="148" y="266"/>
                  </a:cubicBezTo>
                  <a:cubicBezTo>
                    <a:pt x="196" y="266"/>
                    <a:pt x="241" y="229"/>
                    <a:pt x="274" y="180"/>
                  </a:cubicBezTo>
                  <a:cubicBezTo>
                    <a:pt x="297" y="134"/>
                    <a:pt x="274" y="43"/>
                    <a:pt x="206" y="20"/>
                  </a:cubicBezTo>
                  <a:cubicBezTo>
                    <a:pt x="185" y="6"/>
                    <a:pt x="165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5780100" y="1671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22" y="1"/>
                  </a:moveTo>
                  <a:cubicBezTo>
                    <a:pt x="81" y="1"/>
                    <a:pt x="38" y="26"/>
                    <a:pt x="23" y="70"/>
                  </a:cubicBezTo>
                  <a:cubicBezTo>
                    <a:pt x="0" y="138"/>
                    <a:pt x="23" y="207"/>
                    <a:pt x="69" y="253"/>
                  </a:cubicBezTo>
                  <a:cubicBezTo>
                    <a:pt x="86" y="258"/>
                    <a:pt x="103" y="261"/>
                    <a:pt x="120" y="261"/>
                  </a:cubicBezTo>
                  <a:cubicBezTo>
                    <a:pt x="170" y="261"/>
                    <a:pt x="217" y="235"/>
                    <a:pt x="251" y="184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67" y="8"/>
                    <a:pt x="14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5250550" y="1641875"/>
              <a:ext cx="10300" cy="9475"/>
            </a:xfrm>
            <a:custGeom>
              <a:avLst/>
              <a:gdLst/>
              <a:ahLst/>
              <a:cxnLst/>
              <a:rect l="l" t="t" r="r" b="b"/>
              <a:pathLst>
                <a:path w="412" h="379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2" y="373"/>
                    <a:pt x="186" y="379"/>
                    <a:pt x="210" y="379"/>
                  </a:cubicBezTo>
                  <a:cubicBezTo>
                    <a:pt x="274" y="379"/>
                    <a:pt x="332" y="337"/>
                    <a:pt x="366" y="270"/>
                  </a:cubicBezTo>
                  <a:cubicBezTo>
                    <a:pt x="411" y="178"/>
                    <a:pt x="389" y="64"/>
                    <a:pt x="297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6109350" y="1285775"/>
              <a:ext cx="7450" cy="6675"/>
            </a:xfrm>
            <a:custGeom>
              <a:avLst/>
              <a:gdLst/>
              <a:ahLst/>
              <a:cxnLst/>
              <a:rect l="l" t="t" r="r" b="b"/>
              <a:pathLst>
                <a:path w="298" h="267" extrusionOk="0">
                  <a:moveTo>
                    <a:pt x="157" y="1"/>
                  </a:moveTo>
                  <a:cubicBezTo>
                    <a:pt x="113" y="1"/>
                    <a:pt x="62" y="33"/>
                    <a:pt x="46" y="65"/>
                  </a:cubicBezTo>
                  <a:cubicBezTo>
                    <a:pt x="1" y="134"/>
                    <a:pt x="46" y="225"/>
                    <a:pt x="92" y="248"/>
                  </a:cubicBezTo>
                  <a:cubicBezTo>
                    <a:pt x="111" y="261"/>
                    <a:pt x="132" y="266"/>
                    <a:pt x="153" y="266"/>
                  </a:cubicBezTo>
                  <a:cubicBezTo>
                    <a:pt x="206" y="266"/>
                    <a:pt x="258" y="229"/>
                    <a:pt x="274" y="179"/>
                  </a:cubicBezTo>
                  <a:cubicBezTo>
                    <a:pt x="297" y="134"/>
                    <a:pt x="274" y="42"/>
                    <a:pt x="206" y="20"/>
                  </a:cubicBezTo>
                  <a:cubicBezTo>
                    <a:pt x="193" y="6"/>
                    <a:pt x="175" y="1"/>
                    <a:pt x="15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5862850" y="19919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8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69"/>
                    <a:pt x="91" y="215"/>
                  </a:cubicBezTo>
                  <a:cubicBezTo>
                    <a:pt x="103" y="221"/>
                    <a:pt x="116" y="223"/>
                    <a:pt x="129" y="223"/>
                  </a:cubicBezTo>
                  <a:cubicBezTo>
                    <a:pt x="168" y="223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9"/>
                  </a:cubicBezTo>
                  <a:cubicBezTo>
                    <a:pt x="164" y="3"/>
                    <a:pt x="146" y="1"/>
                    <a:pt x="1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6311925" y="1955575"/>
              <a:ext cx="6300" cy="5975"/>
            </a:xfrm>
            <a:custGeom>
              <a:avLst/>
              <a:gdLst/>
              <a:ahLst/>
              <a:cxnLst/>
              <a:rect l="l" t="t" r="r" b="b"/>
              <a:pathLst>
                <a:path w="252" h="239" extrusionOk="0">
                  <a:moveTo>
                    <a:pt x="112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1" y="116"/>
                    <a:pt x="23" y="184"/>
                    <a:pt x="69" y="230"/>
                  </a:cubicBezTo>
                  <a:cubicBezTo>
                    <a:pt x="86" y="236"/>
                    <a:pt x="103" y="238"/>
                    <a:pt x="120" y="238"/>
                  </a:cubicBezTo>
                  <a:cubicBezTo>
                    <a:pt x="169" y="238"/>
                    <a:pt x="212" y="213"/>
                    <a:pt x="229" y="161"/>
                  </a:cubicBezTo>
                  <a:cubicBezTo>
                    <a:pt x="252" y="116"/>
                    <a:pt x="229" y="47"/>
                    <a:pt x="183" y="25"/>
                  </a:cubicBezTo>
                  <a:cubicBezTo>
                    <a:pt x="159" y="8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9"/>
            <p:cNvSpPr/>
            <p:nvPr/>
          </p:nvSpPr>
          <p:spPr>
            <a:xfrm>
              <a:off x="6074550" y="214540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7" y="1"/>
                    <a:pt x="57" y="27"/>
                    <a:pt x="23" y="78"/>
                  </a:cubicBezTo>
                  <a:cubicBezTo>
                    <a:pt x="0" y="146"/>
                    <a:pt x="23" y="238"/>
                    <a:pt x="92" y="283"/>
                  </a:cubicBezTo>
                  <a:cubicBezTo>
                    <a:pt x="109" y="289"/>
                    <a:pt x="127" y="292"/>
                    <a:pt x="146" y="292"/>
                  </a:cubicBezTo>
                  <a:cubicBezTo>
                    <a:pt x="203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9"/>
            <p:cNvSpPr/>
            <p:nvPr/>
          </p:nvSpPr>
          <p:spPr>
            <a:xfrm>
              <a:off x="6133325" y="218935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42" y="0"/>
                  </a:moveTo>
                  <a:cubicBezTo>
                    <a:pt x="102" y="0"/>
                    <a:pt x="56" y="21"/>
                    <a:pt x="23" y="55"/>
                  </a:cubicBezTo>
                  <a:cubicBezTo>
                    <a:pt x="0" y="123"/>
                    <a:pt x="23" y="192"/>
                    <a:pt x="92" y="214"/>
                  </a:cubicBezTo>
                  <a:cubicBezTo>
                    <a:pt x="104" y="221"/>
                    <a:pt x="118" y="223"/>
                    <a:pt x="132" y="223"/>
                  </a:cubicBezTo>
                  <a:cubicBezTo>
                    <a:pt x="172" y="223"/>
                    <a:pt x="218" y="202"/>
                    <a:pt x="251" y="169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9"/>
            <p:cNvSpPr/>
            <p:nvPr/>
          </p:nvSpPr>
          <p:spPr>
            <a:xfrm>
              <a:off x="6122475" y="20983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0"/>
                  </a:moveTo>
                  <a:cubicBezTo>
                    <a:pt x="136" y="0"/>
                    <a:pt x="79" y="38"/>
                    <a:pt x="46" y="87"/>
                  </a:cubicBezTo>
                  <a:cubicBezTo>
                    <a:pt x="1" y="179"/>
                    <a:pt x="23" y="270"/>
                    <a:pt x="115" y="316"/>
                  </a:cubicBezTo>
                  <a:cubicBezTo>
                    <a:pt x="145" y="331"/>
                    <a:pt x="176" y="338"/>
                    <a:pt x="204" y="338"/>
                  </a:cubicBezTo>
                  <a:cubicBezTo>
                    <a:pt x="262" y="338"/>
                    <a:pt x="313" y="308"/>
                    <a:pt x="343" y="247"/>
                  </a:cubicBezTo>
                  <a:cubicBezTo>
                    <a:pt x="389" y="156"/>
                    <a:pt x="343" y="64"/>
                    <a:pt x="274" y="19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9"/>
            <p:cNvSpPr/>
            <p:nvPr/>
          </p:nvSpPr>
          <p:spPr>
            <a:xfrm>
              <a:off x="6488250" y="21865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42" y="0"/>
                  </a:moveTo>
                  <a:cubicBezTo>
                    <a:pt x="96" y="0"/>
                    <a:pt x="41" y="26"/>
                    <a:pt x="23" y="77"/>
                  </a:cubicBezTo>
                  <a:cubicBezTo>
                    <a:pt x="1" y="123"/>
                    <a:pt x="23" y="214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0" y="246"/>
                    <a:pt x="217" y="220"/>
                    <a:pt x="252" y="169"/>
                  </a:cubicBezTo>
                  <a:cubicBezTo>
                    <a:pt x="274" y="123"/>
                    <a:pt x="252" y="55"/>
                    <a:pt x="183" y="9"/>
                  </a:cubicBezTo>
                  <a:cubicBezTo>
                    <a:pt x="172" y="3"/>
                    <a:pt x="158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9"/>
            <p:cNvSpPr/>
            <p:nvPr/>
          </p:nvSpPr>
          <p:spPr>
            <a:xfrm>
              <a:off x="6179550" y="2178825"/>
              <a:ext cx="10275" cy="8925"/>
            </a:xfrm>
            <a:custGeom>
              <a:avLst/>
              <a:gdLst/>
              <a:ahLst/>
              <a:cxnLst/>
              <a:rect l="l" t="t" r="r" b="b"/>
              <a:pathLst>
                <a:path w="411" h="357" extrusionOk="0">
                  <a:moveTo>
                    <a:pt x="199" y="1"/>
                  </a:moveTo>
                  <a:cubicBezTo>
                    <a:pt x="135" y="1"/>
                    <a:pt x="79" y="38"/>
                    <a:pt x="46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9" y="351"/>
                    <a:pt x="165" y="357"/>
                    <a:pt x="191" y="357"/>
                  </a:cubicBezTo>
                  <a:cubicBezTo>
                    <a:pt x="262" y="357"/>
                    <a:pt x="332" y="314"/>
                    <a:pt x="365" y="247"/>
                  </a:cubicBezTo>
                  <a:cubicBezTo>
                    <a:pt x="411" y="156"/>
                    <a:pt x="365" y="65"/>
                    <a:pt x="274" y="19"/>
                  </a:cubicBezTo>
                  <a:cubicBezTo>
                    <a:pt x="248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9"/>
            <p:cNvSpPr/>
            <p:nvPr/>
          </p:nvSpPr>
          <p:spPr>
            <a:xfrm>
              <a:off x="5923325" y="2101675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117" y="1"/>
                  </a:moveTo>
                  <a:cubicBezTo>
                    <a:pt x="61" y="1"/>
                    <a:pt x="16" y="31"/>
                    <a:pt x="1" y="92"/>
                  </a:cubicBezTo>
                  <a:lnTo>
                    <a:pt x="274" y="229"/>
                  </a:lnTo>
                  <a:cubicBezTo>
                    <a:pt x="320" y="161"/>
                    <a:pt x="274" y="47"/>
                    <a:pt x="206" y="24"/>
                  </a:cubicBezTo>
                  <a:cubicBezTo>
                    <a:pt x="176" y="9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9"/>
            <p:cNvSpPr/>
            <p:nvPr/>
          </p:nvSpPr>
          <p:spPr>
            <a:xfrm>
              <a:off x="6234900" y="202387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8" y="230"/>
                    <a:pt x="127" y="238"/>
                    <a:pt x="146" y="238"/>
                  </a:cubicBezTo>
                  <a:cubicBezTo>
                    <a:pt x="180" y="238"/>
                    <a:pt x="214" y="213"/>
                    <a:pt x="228" y="168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9"/>
            <p:cNvSpPr/>
            <p:nvPr/>
          </p:nvSpPr>
          <p:spPr>
            <a:xfrm>
              <a:off x="6446600" y="214175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6" y="0"/>
                  </a:moveTo>
                  <a:cubicBezTo>
                    <a:pt x="114" y="0"/>
                    <a:pt x="62" y="38"/>
                    <a:pt x="46" y="87"/>
                  </a:cubicBezTo>
                  <a:cubicBezTo>
                    <a:pt x="0" y="155"/>
                    <a:pt x="46" y="247"/>
                    <a:pt x="114" y="292"/>
                  </a:cubicBezTo>
                  <a:cubicBezTo>
                    <a:pt x="132" y="298"/>
                    <a:pt x="150" y="301"/>
                    <a:pt x="169" y="301"/>
                  </a:cubicBezTo>
                  <a:cubicBezTo>
                    <a:pt x="226" y="301"/>
                    <a:pt x="286" y="275"/>
                    <a:pt x="320" y="224"/>
                  </a:cubicBezTo>
                  <a:cubicBezTo>
                    <a:pt x="343" y="133"/>
                    <a:pt x="320" y="64"/>
                    <a:pt x="251" y="19"/>
                  </a:cubicBezTo>
                  <a:cubicBezTo>
                    <a:pt x="226" y="6"/>
                    <a:pt x="200" y="0"/>
                    <a:pt x="17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9"/>
            <p:cNvSpPr/>
            <p:nvPr/>
          </p:nvSpPr>
          <p:spPr>
            <a:xfrm>
              <a:off x="6334175" y="211422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23" y="0"/>
                  </a:moveTo>
                  <a:cubicBezTo>
                    <a:pt x="82" y="0"/>
                    <a:pt x="38" y="25"/>
                    <a:pt x="24" y="70"/>
                  </a:cubicBezTo>
                  <a:cubicBezTo>
                    <a:pt x="1" y="138"/>
                    <a:pt x="24" y="207"/>
                    <a:pt x="92" y="229"/>
                  </a:cubicBezTo>
                  <a:cubicBezTo>
                    <a:pt x="104" y="235"/>
                    <a:pt x="118" y="238"/>
                    <a:pt x="133" y="238"/>
                  </a:cubicBezTo>
                  <a:cubicBezTo>
                    <a:pt x="173" y="238"/>
                    <a:pt x="218" y="217"/>
                    <a:pt x="252" y="184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9"/>
            <p:cNvSpPr/>
            <p:nvPr/>
          </p:nvSpPr>
          <p:spPr>
            <a:xfrm>
              <a:off x="6487100" y="2171275"/>
              <a:ext cx="7450" cy="6800"/>
            </a:xfrm>
            <a:custGeom>
              <a:avLst/>
              <a:gdLst/>
              <a:ahLst/>
              <a:cxnLst/>
              <a:rect l="l" t="t" r="r" b="b"/>
              <a:pathLst>
                <a:path w="298" h="272" extrusionOk="0">
                  <a:moveTo>
                    <a:pt x="129" y="1"/>
                  </a:moveTo>
                  <a:cubicBezTo>
                    <a:pt x="82" y="1"/>
                    <a:pt x="38" y="26"/>
                    <a:pt x="24" y="70"/>
                  </a:cubicBezTo>
                  <a:cubicBezTo>
                    <a:pt x="1" y="139"/>
                    <a:pt x="24" y="230"/>
                    <a:pt x="92" y="253"/>
                  </a:cubicBezTo>
                  <a:cubicBezTo>
                    <a:pt x="111" y="265"/>
                    <a:pt x="130" y="271"/>
                    <a:pt x="149" y="271"/>
                  </a:cubicBezTo>
                  <a:cubicBezTo>
                    <a:pt x="197" y="271"/>
                    <a:pt x="242" y="234"/>
                    <a:pt x="275" y="184"/>
                  </a:cubicBezTo>
                  <a:cubicBezTo>
                    <a:pt x="298" y="139"/>
                    <a:pt x="275" y="47"/>
                    <a:pt x="206" y="24"/>
                  </a:cubicBezTo>
                  <a:cubicBezTo>
                    <a:pt x="182" y="8"/>
                    <a:pt x="155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9"/>
            <p:cNvSpPr/>
            <p:nvPr/>
          </p:nvSpPr>
          <p:spPr>
            <a:xfrm>
              <a:off x="5616325" y="14561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1" y="168"/>
                    <a:pt x="23" y="260"/>
                    <a:pt x="115" y="305"/>
                  </a:cubicBezTo>
                  <a:cubicBezTo>
                    <a:pt x="132" y="311"/>
                    <a:pt x="152" y="314"/>
                    <a:pt x="172" y="314"/>
                  </a:cubicBezTo>
                  <a:cubicBezTo>
                    <a:pt x="234" y="314"/>
                    <a:pt x="303" y="288"/>
                    <a:pt x="320" y="237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7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9"/>
            <p:cNvSpPr/>
            <p:nvPr/>
          </p:nvSpPr>
          <p:spPr>
            <a:xfrm>
              <a:off x="6119625" y="133510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7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65" y="4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9"/>
            <p:cNvSpPr/>
            <p:nvPr/>
          </p:nvSpPr>
          <p:spPr>
            <a:xfrm>
              <a:off x="6379250" y="2269800"/>
              <a:ext cx="7450" cy="6550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6" y="1"/>
                  </a:moveTo>
                  <a:cubicBezTo>
                    <a:pt x="107" y="1"/>
                    <a:pt x="64" y="27"/>
                    <a:pt x="47" y="78"/>
                  </a:cubicBezTo>
                  <a:cubicBezTo>
                    <a:pt x="1" y="146"/>
                    <a:pt x="47" y="215"/>
                    <a:pt x="92" y="238"/>
                  </a:cubicBezTo>
                  <a:cubicBezTo>
                    <a:pt x="117" y="254"/>
                    <a:pt x="141" y="261"/>
                    <a:pt x="164" y="261"/>
                  </a:cubicBezTo>
                  <a:cubicBezTo>
                    <a:pt x="206" y="261"/>
                    <a:pt x="245" y="236"/>
                    <a:pt x="275" y="192"/>
                  </a:cubicBezTo>
                  <a:cubicBezTo>
                    <a:pt x="298" y="124"/>
                    <a:pt x="275" y="55"/>
                    <a:pt x="206" y="9"/>
                  </a:cubicBezTo>
                  <a:cubicBezTo>
                    <a:pt x="189" y="4"/>
                    <a:pt x="172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9"/>
            <p:cNvSpPr/>
            <p:nvPr/>
          </p:nvSpPr>
          <p:spPr>
            <a:xfrm>
              <a:off x="5894225" y="1387375"/>
              <a:ext cx="7450" cy="6775"/>
            </a:xfrm>
            <a:custGeom>
              <a:avLst/>
              <a:gdLst/>
              <a:ahLst/>
              <a:cxnLst/>
              <a:rect l="l" t="t" r="r" b="b"/>
              <a:pathLst>
                <a:path w="298" h="271" extrusionOk="0">
                  <a:moveTo>
                    <a:pt x="159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0" y="133"/>
                    <a:pt x="23" y="224"/>
                    <a:pt x="92" y="247"/>
                  </a:cubicBezTo>
                  <a:cubicBezTo>
                    <a:pt x="116" y="263"/>
                    <a:pt x="143" y="271"/>
                    <a:pt x="169" y="271"/>
                  </a:cubicBezTo>
                  <a:cubicBezTo>
                    <a:pt x="216" y="271"/>
                    <a:pt x="260" y="245"/>
                    <a:pt x="274" y="201"/>
                  </a:cubicBezTo>
                  <a:cubicBezTo>
                    <a:pt x="297" y="133"/>
                    <a:pt x="274" y="41"/>
                    <a:pt x="206" y="19"/>
                  </a:cubicBezTo>
                  <a:cubicBezTo>
                    <a:pt x="193" y="6"/>
                    <a:pt x="177" y="0"/>
                    <a:pt x="15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9"/>
            <p:cNvSpPr/>
            <p:nvPr/>
          </p:nvSpPr>
          <p:spPr>
            <a:xfrm>
              <a:off x="6001500" y="13936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2" y="396"/>
                    <a:pt x="190" y="402"/>
                    <a:pt x="218" y="402"/>
                  </a:cubicBezTo>
                  <a:cubicBezTo>
                    <a:pt x="296" y="402"/>
                    <a:pt x="378" y="359"/>
                    <a:pt x="411" y="293"/>
                  </a:cubicBezTo>
                  <a:cubicBezTo>
                    <a:pt x="457" y="178"/>
                    <a:pt x="411" y="64"/>
                    <a:pt x="320" y="19"/>
                  </a:cubicBezTo>
                  <a:cubicBezTo>
                    <a:pt x="290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9"/>
            <p:cNvSpPr/>
            <p:nvPr/>
          </p:nvSpPr>
          <p:spPr>
            <a:xfrm>
              <a:off x="6008350" y="1367625"/>
              <a:ext cx="6875" cy="5625"/>
            </a:xfrm>
            <a:custGeom>
              <a:avLst/>
              <a:gdLst/>
              <a:ahLst/>
              <a:cxnLst/>
              <a:rect l="l" t="t" r="r" b="b"/>
              <a:pathLst>
                <a:path w="275" h="225" extrusionOk="0">
                  <a:moveTo>
                    <a:pt x="143" y="1"/>
                  </a:moveTo>
                  <a:cubicBezTo>
                    <a:pt x="104" y="1"/>
                    <a:pt x="63" y="22"/>
                    <a:pt x="46" y="55"/>
                  </a:cubicBezTo>
                  <a:cubicBezTo>
                    <a:pt x="0" y="124"/>
                    <a:pt x="46" y="192"/>
                    <a:pt x="92" y="215"/>
                  </a:cubicBezTo>
                  <a:cubicBezTo>
                    <a:pt x="104" y="221"/>
                    <a:pt x="118" y="224"/>
                    <a:pt x="133" y="224"/>
                  </a:cubicBezTo>
                  <a:cubicBezTo>
                    <a:pt x="173" y="224"/>
                    <a:pt x="218" y="203"/>
                    <a:pt x="252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71" y="4"/>
                    <a:pt x="157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9"/>
            <p:cNvSpPr/>
            <p:nvPr/>
          </p:nvSpPr>
          <p:spPr>
            <a:xfrm>
              <a:off x="5362975" y="1316625"/>
              <a:ext cx="10850" cy="10050"/>
            </a:xfrm>
            <a:custGeom>
              <a:avLst/>
              <a:gdLst/>
              <a:ahLst/>
              <a:cxnLst/>
              <a:rect l="l" t="t" r="r" b="b"/>
              <a:pathLst>
                <a:path w="434" h="402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24"/>
                    <a:pt x="23" y="338"/>
                    <a:pt x="137" y="383"/>
                  </a:cubicBezTo>
                  <a:cubicBezTo>
                    <a:pt x="161" y="396"/>
                    <a:pt x="188" y="401"/>
                    <a:pt x="214" y="401"/>
                  </a:cubicBezTo>
                  <a:cubicBezTo>
                    <a:pt x="285" y="401"/>
                    <a:pt x="355" y="359"/>
                    <a:pt x="388" y="292"/>
                  </a:cubicBezTo>
                  <a:cubicBezTo>
                    <a:pt x="434" y="201"/>
                    <a:pt x="411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9"/>
            <p:cNvSpPr/>
            <p:nvPr/>
          </p:nvSpPr>
          <p:spPr>
            <a:xfrm>
              <a:off x="5700775" y="1946600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67" y="375"/>
                    <a:pt x="198" y="383"/>
                    <a:pt x="228" y="383"/>
                  </a:cubicBezTo>
                  <a:cubicBezTo>
                    <a:pt x="294" y="383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9"/>
            <p:cNvSpPr/>
            <p:nvPr/>
          </p:nvSpPr>
          <p:spPr>
            <a:xfrm>
              <a:off x="5855425" y="1750525"/>
              <a:ext cx="6300" cy="5850"/>
            </a:xfrm>
            <a:custGeom>
              <a:avLst/>
              <a:gdLst/>
              <a:ahLst/>
              <a:cxnLst/>
              <a:rect l="l" t="t" r="r" b="b"/>
              <a:pathLst>
                <a:path w="252" h="234" extrusionOk="0">
                  <a:moveTo>
                    <a:pt x="132" y="1"/>
                  </a:moveTo>
                  <a:cubicBezTo>
                    <a:pt x="83" y="1"/>
                    <a:pt x="40" y="27"/>
                    <a:pt x="23" y="78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9" y="228"/>
                    <a:pt x="109" y="234"/>
                    <a:pt x="128" y="234"/>
                  </a:cubicBezTo>
                  <a:cubicBezTo>
                    <a:pt x="173" y="234"/>
                    <a:pt x="212" y="201"/>
                    <a:pt x="229" y="169"/>
                  </a:cubicBezTo>
                  <a:cubicBezTo>
                    <a:pt x="251" y="101"/>
                    <a:pt x="229" y="32"/>
                    <a:pt x="183" y="9"/>
                  </a:cubicBezTo>
                  <a:cubicBezTo>
                    <a:pt x="166" y="4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9"/>
            <p:cNvSpPr/>
            <p:nvPr/>
          </p:nvSpPr>
          <p:spPr>
            <a:xfrm>
              <a:off x="6088250" y="20384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4" y="1"/>
                  </a:moveTo>
                  <a:cubicBezTo>
                    <a:pt x="124" y="1"/>
                    <a:pt x="56" y="38"/>
                    <a:pt x="23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6" y="344"/>
                    <a:pt x="157" y="347"/>
                    <a:pt x="178" y="347"/>
                  </a:cubicBezTo>
                  <a:cubicBezTo>
                    <a:pt x="246" y="347"/>
                    <a:pt x="308" y="317"/>
                    <a:pt x="342" y="247"/>
                  </a:cubicBezTo>
                  <a:cubicBezTo>
                    <a:pt x="388" y="156"/>
                    <a:pt x="342" y="65"/>
                    <a:pt x="274" y="19"/>
                  </a:cubicBezTo>
                  <a:cubicBezTo>
                    <a:pt x="248" y="6"/>
                    <a:pt x="221" y="1"/>
                    <a:pt x="19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9"/>
            <p:cNvSpPr/>
            <p:nvPr/>
          </p:nvSpPr>
          <p:spPr>
            <a:xfrm>
              <a:off x="6130475" y="20136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36" y="0"/>
                  </a:moveTo>
                  <a:cubicBezTo>
                    <a:pt x="93" y="0"/>
                    <a:pt x="63" y="26"/>
                    <a:pt x="46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4" y="220"/>
                    <a:pt x="118" y="223"/>
                    <a:pt x="132" y="223"/>
                  </a:cubicBezTo>
                  <a:cubicBezTo>
                    <a:pt x="170" y="223"/>
                    <a:pt x="212" y="202"/>
                    <a:pt x="228" y="169"/>
                  </a:cubicBezTo>
                  <a:cubicBezTo>
                    <a:pt x="251" y="100"/>
                    <a:pt x="228" y="55"/>
                    <a:pt x="183" y="9"/>
                  </a:cubicBezTo>
                  <a:cubicBezTo>
                    <a:pt x="166" y="3"/>
                    <a:pt x="150" y="0"/>
                    <a:pt x="13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9"/>
            <p:cNvSpPr/>
            <p:nvPr/>
          </p:nvSpPr>
          <p:spPr>
            <a:xfrm>
              <a:off x="6356425" y="121300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0"/>
                  </a:moveTo>
                  <a:cubicBezTo>
                    <a:pt x="119" y="0"/>
                    <a:pt x="64" y="26"/>
                    <a:pt x="47" y="77"/>
                  </a:cubicBezTo>
                  <a:cubicBezTo>
                    <a:pt x="1" y="146"/>
                    <a:pt x="47" y="237"/>
                    <a:pt x="115" y="260"/>
                  </a:cubicBezTo>
                  <a:cubicBezTo>
                    <a:pt x="134" y="273"/>
                    <a:pt x="153" y="278"/>
                    <a:pt x="172" y="278"/>
                  </a:cubicBezTo>
                  <a:cubicBezTo>
                    <a:pt x="220" y="278"/>
                    <a:pt x="265" y="241"/>
                    <a:pt x="298" y="192"/>
                  </a:cubicBezTo>
                  <a:cubicBezTo>
                    <a:pt x="320" y="123"/>
                    <a:pt x="298" y="55"/>
                    <a:pt x="229" y="9"/>
                  </a:cubicBezTo>
                  <a:cubicBezTo>
                    <a:pt x="212" y="3"/>
                    <a:pt x="194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9"/>
            <p:cNvSpPr/>
            <p:nvPr/>
          </p:nvSpPr>
          <p:spPr>
            <a:xfrm>
              <a:off x="6440325" y="11401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12" y="0"/>
                  </a:moveTo>
                  <a:cubicBezTo>
                    <a:pt x="72" y="0"/>
                    <a:pt x="38" y="26"/>
                    <a:pt x="23" y="70"/>
                  </a:cubicBezTo>
                  <a:cubicBezTo>
                    <a:pt x="0" y="138"/>
                    <a:pt x="23" y="207"/>
                    <a:pt x="92" y="230"/>
                  </a:cubicBezTo>
                  <a:cubicBezTo>
                    <a:pt x="103" y="235"/>
                    <a:pt x="116" y="238"/>
                    <a:pt x="129" y="238"/>
                  </a:cubicBezTo>
                  <a:cubicBezTo>
                    <a:pt x="169" y="238"/>
                    <a:pt x="211" y="213"/>
                    <a:pt x="229" y="161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59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9"/>
            <p:cNvSpPr/>
            <p:nvPr/>
          </p:nvSpPr>
          <p:spPr>
            <a:xfrm>
              <a:off x="5971250" y="15545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89" y="0"/>
                  </a:moveTo>
                  <a:cubicBezTo>
                    <a:pt x="127" y="0"/>
                    <a:pt x="57" y="43"/>
                    <a:pt x="24" y="110"/>
                  </a:cubicBezTo>
                  <a:cubicBezTo>
                    <a:pt x="1" y="178"/>
                    <a:pt x="24" y="292"/>
                    <a:pt x="115" y="338"/>
                  </a:cubicBezTo>
                  <a:cubicBezTo>
                    <a:pt x="137" y="343"/>
                    <a:pt x="158" y="346"/>
                    <a:pt x="179" y="346"/>
                  </a:cubicBezTo>
                  <a:cubicBezTo>
                    <a:pt x="247" y="346"/>
                    <a:pt x="308" y="316"/>
                    <a:pt x="343" y="247"/>
                  </a:cubicBezTo>
                  <a:cubicBezTo>
                    <a:pt x="389" y="178"/>
                    <a:pt x="343" y="64"/>
                    <a:pt x="252" y="18"/>
                  </a:cubicBezTo>
                  <a:cubicBezTo>
                    <a:pt x="234" y="6"/>
                    <a:pt x="212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9"/>
            <p:cNvSpPr/>
            <p:nvPr/>
          </p:nvSpPr>
          <p:spPr>
            <a:xfrm>
              <a:off x="5831450" y="1597350"/>
              <a:ext cx="6875" cy="6225"/>
            </a:xfrm>
            <a:custGeom>
              <a:avLst/>
              <a:gdLst/>
              <a:ahLst/>
              <a:cxnLst/>
              <a:rect l="l" t="t" r="r" b="b"/>
              <a:pathLst>
                <a:path w="275" h="249" extrusionOk="0">
                  <a:moveTo>
                    <a:pt x="138" y="0"/>
                  </a:moveTo>
                  <a:cubicBezTo>
                    <a:pt x="99" y="0"/>
                    <a:pt x="56" y="33"/>
                    <a:pt x="23" y="65"/>
                  </a:cubicBezTo>
                  <a:cubicBezTo>
                    <a:pt x="1" y="133"/>
                    <a:pt x="23" y="202"/>
                    <a:pt x="92" y="225"/>
                  </a:cubicBezTo>
                  <a:cubicBezTo>
                    <a:pt x="108" y="241"/>
                    <a:pt x="130" y="248"/>
                    <a:pt x="153" y="248"/>
                  </a:cubicBezTo>
                  <a:cubicBezTo>
                    <a:pt x="194" y="248"/>
                    <a:pt x="237" y="223"/>
                    <a:pt x="252" y="179"/>
                  </a:cubicBezTo>
                  <a:cubicBezTo>
                    <a:pt x="275" y="111"/>
                    <a:pt x="252" y="42"/>
                    <a:pt x="183" y="19"/>
                  </a:cubicBezTo>
                  <a:cubicBezTo>
                    <a:pt x="170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9"/>
            <p:cNvSpPr/>
            <p:nvPr/>
          </p:nvSpPr>
          <p:spPr>
            <a:xfrm>
              <a:off x="6038600" y="1537125"/>
              <a:ext cx="7425" cy="6725"/>
            </a:xfrm>
            <a:custGeom>
              <a:avLst/>
              <a:gdLst/>
              <a:ahLst/>
              <a:cxnLst/>
              <a:rect l="l" t="t" r="r" b="b"/>
              <a:pathLst>
                <a:path w="297" h="269" extrusionOk="0">
                  <a:moveTo>
                    <a:pt x="15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46"/>
                    <a:pt x="23" y="214"/>
                    <a:pt x="92" y="260"/>
                  </a:cubicBezTo>
                  <a:cubicBezTo>
                    <a:pt x="109" y="266"/>
                    <a:pt x="126" y="268"/>
                    <a:pt x="142" y="268"/>
                  </a:cubicBezTo>
                  <a:cubicBezTo>
                    <a:pt x="191" y="268"/>
                    <a:pt x="234" y="243"/>
                    <a:pt x="251" y="191"/>
                  </a:cubicBezTo>
                  <a:cubicBezTo>
                    <a:pt x="297" y="123"/>
                    <a:pt x="274" y="54"/>
                    <a:pt x="206" y="9"/>
                  </a:cubicBezTo>
                  <a:cubicBezTo>
                    <a:pt x="189" y="3"/>
                    <a:pt x="171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9"/>
            <p:cNvSpPr/>
            <p:nvPr/>
          </p:nvSpPr>
          <p:spPr>
            <a:xfrm>
              <a:off x="5843425" y="157112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62" y="373"/>
                    <a:pt x="189" y="379"/>
                    <a:pt x="214" y="379"/>
                  </a:cubicBezTo>
                  <a:cubicBezTo>
                    <a:pt x="285" y="379"/>
                    <a:pt x="356" y="336"/>
                    <a:pt x="389" y="269"/>
                  </a:cubicBezTo>
                  <a:cubicBezTo>
                    <a:pt x="435" y="178"/>
                    <a:pt x="389" y="64"/>
                    <a:pt x="298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9"/>
            <p:cNvSpPr/>
            <p:nvPr/>
          </p:nvSpPr>
          <p:spPr>
            <a:xfrm>
              <a:off x="5876525" y="1557650"/>
              <a:ext cx="8025" cy="6750"/>
            </a:xfrm>
            <a:custGeom>
              <a:avLst/>
              <a:gdLst/>
              <a:ahLst/>
              <a:cxnLst/>
              <a:rect l="l" t="t" r="r" b="b"/>
              <a:pathLst>
                <a:path w="321" h="270" extrusionOk="0">
                  <a:moveTo>
                    <a:pt x="175" y="1"/>
                  </a:moveTo>
                  <a:cubicBezTo>
                    <a:pt x="119" y="1"/>
                    <a:pt x="64" y="27"/>
                    <a:pt x="47" y="78"/>
                  </a:cubicBezTo>
                  <a:cubicBezTo>
                    <a:pt x="1" y="146"/>
                    <a:pt x="24" y="215"/>
                    <a:pt x="92" y="261"/>
                  </a:cubicBezTo>
                  <a:cubicBezTo>
                    <a:pt x="109" y="266"/>
                    <a:pt x="128" y="269"/>
                    <a:pt x="146" y="269"/>
                  </a:cubicBezTo>
                  <a:cubicBezTo>
                    <a:pt x="202" y="269"/>
                    <a:pt x="258" y="243"/>
                    <a:pt x="275" y="192"/>
                  </a:cubicBezTo>
                  <a:cubicBezTo>
                    <a:pt x="320" y="124"/>
                    <a:pt x="298" y="32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9"/>
            <p:cNvSpPr/>
            <p:nvPr/>
          </p:nvSpPr>
          <p:spPr>
            <a:xfrm>
              <a:off x="5967825" y="1547400"/>
              <a:ext cx="9175" cy="7650"/>
            </a:xfrm>
            <a:custGeom>
              <a:avLst/>
              <a:gdLst/>
              <a:ahLst/>
              <a:cxnLst/>
              <a:rect l="l" t="t" r="r" b="b"/>
              <a:pathLst>
                <a:path w="367" h="306" extrusionOk="0">
                  <a:moveTo>
                    <a:pt x="197" y="0"/>
                  </a:moveTo>
                  <a:cubicBezTo>
                    <a:pt x="141" y="0"/>
                    <a:pt x="81" y="26"/>
                    <a:pt x="47" y="77"/>
                  </a:cubicBezTo>
                  <a:cubicBezTo>
                    <a:pt x="1" y="168"/>
                    <a:pt x="47" y="260"/>
                    <a:pt x="115" y="283"/>
                  </a:cubicBezTo>
                  <a:cubicBezTo>
                    <a:pt x="145" y="298"/>
                    <a:pt x="176" y="305"/>
                    <a:pt x="204" y="305"/>
                  </a:cubicBezTo>
                  <a:cubicBezTo>
                    <a:pt x="260" y="305"/>
                    <a:pt x="305" y="275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9"/>
            <p:cNvSpPr/>
            <p:nvPr/>
          </p:nvSpPr>
          <p:spPr>
            <a:xfrm>
              <a:off x="6727925" y="165010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60"/>
                  </a:cubicBezTo>
                  <a:cubicBezTo>
                    <a:pt x="137" y="275"/>
                    <a:pt x="163" y="283"/>
                    <a:pt x="187" y="283"/>
                  </a:cubicBezTo>
                  <a:cubicBezTo>
                    <a:pt x="236" y="283"/>
                    <a:pt x="282" y="253"/>
                    <a:pt x="297" y="192"/>
                  </a:cubicBezTo>
                  <a:cubicBezTo>
                    <a:pt x="343" y="123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9"/>
            <p:cNvSpPr/>
            <p:nvPr/>
          </p:nvSpPr>
          <p:spPr>
            <a:xfrm>
              <a:off x="6325050" y="2057525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3" y="352"/>
                    <a:pt x="137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1" y="306"/>
                  </a:cubicBezTo>
                  <a:cubicBezTo>
                    <a:pt x="457" y="192"/>
                    <a:pt x="411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9"/>
            <p:cNvSpPr/>
            <p:nvPr/>
          </p:nvSpPr>
          <p:spPr>
            <a:xfrm>
              <a:off x="6331900" y="204472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0" y="179"/>
                    <a:pt x="46" y="293"/>
                    <a:pt x="115" y="316"/>
                  </a:cubicBezTo>
                  <a:cubicBezTo>
                    <a:pt x="145" y="331"/>
                    <a:pt x="178" y="339"/>
                    <a:pt x="209" y="339"/>
                  </a:cubicBezTo>
                  <a:cubicBezTo>
                    <a:pt x="272" y="339"/>
                    <a:pt x="328" y="308"/>
                    <a:pt x="343" y="247"/>
                  </a:cubicBezTo>
                  <a:cubicBezTo>
                    <a:pt x="388" y="156"/>
                    <a:pt x="366" y="65"/>
                    <a:pt x="274" y="19"/>
                  </a:cubicBezTo>
                  <a:cubicBezTo>
                    <a:pt x="249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9"/>
            <p:cNvSpPr/>
            <p:nvPr/>
          </p:nvSpPr>
          <p:spPr>
            <a:xfrm>
              <a:off x="6327900" y="2032050"/>
              <a:ext cx="8600" cy="7100"/>
            </a:xfrm>
            <a:custGeom>
              <a:avLst/>
              <a:gdLst/>
              <a:ahLst/>
              <a:cxnLst/>
              <a:rect l="l" t="t" r="r" b="b"/>
              <a:pathLst>
                <a:path w="344" h="284" extrusionOk="0">
                  <a:moveTo>
                    <a:pt x="152" y="0"/>
                  </a:moveTo>
                  <a:cubicBezTo>
                    <a:pt x="104" y="0"/>
                    <a:pt x="61" y="26"/>
                    <a:pt x="46" y="70"/>
                  </a:cubicBezTo>
                  <a:cubicBezTo>
                    <a:pt x="1" y="161"/>
                    <a:pt x="46" y="230"/>
                    <a:pt x="115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5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9"/>
            <p:cNvSpPr/>
            <p:nvPr/>
          </p:nvSpPr>
          <p:spPr>
            <a:xfrm>
              <a:off x="6327900" y="201702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75" y="0"/>
                  </a:moveTo>
                  <a:cubicBezTo>
                    <a:pt x="119" y="0"/>
                    <a:pt x="63" y="26"/>
                    <a:pt x="46" y="77"/>
                  </a:cubicBezTo>
                  <a:cubicBezTo>
                    <a:pt x="1" y="146"/>
                    <a:pt x="23" y="237"/>
                    <a:pt x="92" y="260"/>
                  </a:cubicBezTo>
                  <a:cubicBezTo>
                    <a:pt x="124" y="276"/>
                    <a:pt x="154" y="284"/>
                    <a:pt x="180" y="284"/>
                  </a:cubicBezTo>
                  <a:cubicBezTo>
                    <a:pt x="229" y="284"/>
                    <a:pt x="268" y="258"/>
                    <a:pt x="297" y="214"/>
                  </a:cubicBezTo>
                  <a:cubicBezTo>
                    <a:pt x="320" y="123"/>
                    <a:pt x="297" y="54"/>
                    <a:pt x="229" y="9"/>
                  </a:cubicBezTo>
                  <a:cubicBezTo>
                    <a:pt x="212" y="3"/>
                    <a:pt x="193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9"/>
            <p:cNvSpPr/>
            <p:nvPr/>
          </p:nvSpPr>
          <p:spPr>
            <a:xfrm>
              <a:off x="6072825" y="2014725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33" y="1"/>
                  </a:moveTo>
                  <a:cubicBezTo>
                    <a:pt x="90" y="1"/>
                    <a:pt x="57" y="22"/>
                    <a:pt x="24" y="55"/>
                  </a:cubicBezTo>
                  <a:cubicBezTo>
                    <a:pt x="1" y="101"/>
                    <a:pt x="24" y="169"/>
                    <a:pt x="92" y="192"/>
                  </a:cubicBezTo>
                  <a:cubicBezTo>
                    <a:pt x="104" y="198"/>
                    <a:pt x="118" y="201"/>
                    <a:pt x="132" y="201"/>
                  </a:cubicBezTo>
                  <a:cubicBezTo>
                    <a:pt x="171" y="201"/>
                    <a:pt x="212" y="180"/>
                    <a:pt x="229" y="146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3"/>
                    <a:pt x="148" y="1"/>
                    <a:pt x="13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9"/>
            <p:cNvSpPr/>
            <p:nvPr/>
          </p:nvSpPr>
          <p:spPr>
            <a:xfrm>
              <a:off x="6262275" y="14546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63" y="0"/>
                  </a:moveTo>
                  <a:cubicBezTo>
                    <a:pt x="107" y="0"/>
                    <a:pt x="62" y="31"/>
                    <a:pt x="46" y="91"/>
                  </a:cubicBezTo>
                  <a:cubicBezTo>
                    <a:pt x="1" y="160"/>
                    <a:pt x="24" y="251"/>
                    <a:pt x="115" y="297"/>
                  </a:cubicBezTo>
                  <a:cubicBezTo>
                    <a:pt x="134" y="310"/>
                    <a:pt x="155" y="315"/>
                    <a:pt x="176" y="315"/>
                  </a:cubicBezTo>
                  <a:cubicBezTo>
                    <a:pt x="231" y="315"/>
                    <a:pt x="287" y="278"/>
                    <a:pt x="320" y="228"/>
                  </a:cubicBezTo>
                  <a:cubicBezTo>
                    <a:pt x="366" y="137"/>
                    <a:pt x="320" y="46"/>
                    <a:pt x="252" y="23"/>
                  </a:cubicBezTo>
                  <a:cubicBezTo>
                    <a:pt x="221" y="8"/>
                    <a:pt x="191" y="0"/>
                    <a:pt x="16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9"/>
            <p:cNvSpPr/>
            <p:nvPr/>
          </p:nvSpPr>
          <p:spPr>
            <a:xfrm>
              <a:off x="6254300" y="14623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38" y="1"/>
                  </a:moveTo>
                  <a:cubicBezTo>
                    <a:pt x="93" y="1"/>
                    <a:pt x="40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4"/>
                    <a:pt x="251" y="169"/>
                  </a:cubicBezTo>
                  <a:cubicBezTo>
                    <a:pt x="274" y="101"/>
                    <a:pt x="251" y="32"/>
                    <a:pt x="183" y="10"/>
                  </a:cubicBezTo>
                  <a:cubicBezTo>
                    <a:pt x="171" y="4"/>
                    <a:pt x="155" y="1"/>
                    <a:pt x="1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9"/>
            <p:cNvSpPr/>
            <p:nvPr/>
          </p:nvSpPr>
          <p:spPr>
            <a:xfrm>
              <a:off x="6276550" y="1513125"/>
              <a:ext cx="11425" cy="10425"/>
            </a:xfrm>
            <a:custGeom>
              <a:avLst/>
              <a:gdLst/>
              <a:ahLst/>
              <a:cxnLst/>
              <a:rect l="l" t="t" r="r" b="b"/>
              <a:pathLst>
                <a:path w="457" h="417" extrusionOk="0">
                  <a:moveTo>
                    <a:pt x="223" y="1"/>
                  </a:moveTo>
                  <a:cubicBezTo>
                    <a:pt x="150" y="1"/>
                    <a:pt x="77" y="47"/>
                    <a:pt x="46" y="124"/>
                  </a:cubicBezTo>
                  <a:cubicBezTo>
                    <a:pt x="0" y="216"/>
                    <a:pt x="46" y="352"/>
                    <a:pt x="137" y="398"/>
                  </a:cubicBezTo>
                  <a:cubicBezTo>
                    <a:pt x="168" y="410"/>
                    <a:pt x="199" y="416"/>
                    <a:pt x="228" y="416"/>
                  </a:cubicBezTo>
                  <a:cubicBezTo>
                    <a:pt x="308" y="416"/>
                    <a:pt x="378" y="374"/>
                    <a:pt x="411" y="307"/>
                  </a:cubicBezTo>
                  <a:cubicBezTo>
                    <a:pt x="457" y="193"/>
                    <a:pt x="411" y="79"/>
                    <a:pt x="320" y="33"/>
                  </a:cubicBezTo>
                  <a:cubicBezTo>
                    <a:pt x="291" y="11"/>
                    <a:pt x="257" y="1"/>
                    <a:pt x="2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9"/>
            <p:cNvSpPr/>
            <p:nvPr/>
          </p:nvSpPr>
          <p:spPr>
            <a:xfrm>
              <a:off x="6273700" y="1481950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06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0" y="116"/>
                    <a:pt x="23" y="184"/>
                    <a:pt x="69" y="207"/>
                  </a:cubicBezTo>
                  <a:cubicBezTo>
                    <a:pt x="81" y="213"/>
                    <a:pt x="95" y="216"/>
                    <a:pt x="109" y="216"/>
                  </a:cubicBezTo>
                  <a:cubicBezTo>
                    <a:pt x="148" y="216"/>
                    <a:pt x="189" y="195"/>
                    <a:pt x="206" y="161"/>
                  </a:cubicBezTo>
                  <a:cubicBezTo>
                    <a:pt x="251" y="116"/>
                    <a:pt x="229" y="47"/>
                    <a:pt x="160" y="25"/>
                  </a:cubicBezTo>
                  <a:cubicBezTo>
                    <a:pt x="144" y="8"/>
                    <a:pt x="125" y="1"/>
                    <a:pt x="1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9"/>
            <p:cNvSpPr/>
            <p:nvPr/>
          </p:nvSpPr>
          <p:spPr>
            <a:xfrm>
              <a:off x="5680800" y="118637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2" y="0"/>
                  </a:moveTo>
                  <a:cubicBezTo>
                    <a:pt x="104" y="0"/>
                    <a:pt x="61" y="25"/>
                    <a:pt x="46" y="70"/>
                  </a:cubicBezTo>
                  <a:cubicBezTo>
                    <a:pt x="1" y="138"/>
                    <a:pt x="24" y="229"/>
                    <a:pt x="92" y="275"/>
                  </a:cubicBezTo>
                  <a:cubicBezTo>
                    <a:pt x="109" y="281"/>
                    <a:pt x="128" y="284"/>
                    <a:pt x="146" y="284"/>
                  </a:cubicBezTo>
                  <a:cubicBezTo>
                    <a:pt x="202" y="284"/>
                    <a:pt x="258" y="258"/>
                    <a:pt x="275" y="207"/>
                  </a:cubicBezTo>
                  <a:cubicBezTo>
                    <a:pt x="320" y="138"/>
                    <a:pt x="298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9"/>
            <p:cNvSpPr/>
            <p:nvPr/>
          </p:nvSpPr>
          <p:spPr>
            <a:xfrm>
              <a:off x="5685950" y="114795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2" y="0"/>
                  </a:moveTo>
                  <a:cubicBezTo>
                    <a:pt x="83" y="0"/>
                    <a:pt x="40" y="26"/>
                    <a:pt x="23" y="77"/>
                  </a:cubicBezTo>
                  <a:cubicBezTo>
                    <a:pt x="0" y="123"/>
                    <a:pt x="23" y="192"/>
                    <a:pt x="69" y="237"/>
                  </a:cubicBezTo>
                  <a:cubicBezTo>
                    <a:pt x="86" y="243"/>
                    <a:pt x="103" y="246"/>
                    <a:pt x="119" y="246"/>
                  </a:cubicBezTo>
                  <a:cubicBezTo>
                    <a:pt x="169" y="246"/>
                    <a:pt x="211" y="220"/>
                    <a:pt x="228" y="169"/>
                  </a:cubicBezTo>
                  <a:cubicBezTo>
                    <a:pt x="274" y="123"/>
                    <a:pt x="228" y="55"/>
                    <a:pt x="183" y="9"/>
                  </a:cubicBezTo>
                  <a:cubicBezTo>
                    <a:pt x="166" y="3"/>
                    <a:pt x="149" y="0"/>
                    <a:pt x="13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8" name="Google Shape;1928;p9"/>
          <p:cNvSpPr txBox="1">
            <a:spLocks noGrp="1"/>
          </p:cNvSpPr>
          <p:nvPr>
            <p:ph type="title"/>
          </p:nvPr>
        </p:nvSpPr>
        <p:spPr>
          <a:xfrm>
            <a:off x="2088300" y="1555350"/>
            <a:ext cx="49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29" name="Google Shape;1929;p9"/>
          <p:cNvSpPr txBox="1">
            <a:spLocks noGrp="1"/>
          </p:cNvSpPr>
          <p:nvPr>
            <p:ph type="subTitle" idx="1"/>
          </p:nvPr>
        </p:nvSpPr>
        <p:spPr>
          <a:xfrm>
            <a:off x="2088300" y="2397150"/>
            <a:ext cx="4967400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14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2437" name="Google Shape;2437;p14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4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4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4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4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4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4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4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4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4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4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4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4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4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4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4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4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4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4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4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4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4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4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4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4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4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4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4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4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4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4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4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4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4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4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4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4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4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4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4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4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4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4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4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4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4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4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4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4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4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4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4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4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0" name="Google Shape;2490;p14"/>
          <p:cNvSpPr/>
          <p:nvPr/>
        </p:nvSpPr>
        <p:spPr>
          <a:xfrm rot="1845688">
            <a:off x="4161193" y="-662623"/>
            <a:ext cx="1586793" cy="1647811"/>
          </a:xfrm>
          <a:custGeom>
            <a:avLst/>
            <a:gdLst/>
            <a:ahLst/>
            <a:cxnLst/>
            <a:rect l="l" t="t" r="r" b="b"/>
            <a:pathLst>
              <a:path w="10090" h="10478" extrusionOk="0">
                <a:moveTo>
                  <a:pt x="6072" y="1"/>
                </a:moveTo>
                <a:lnTo>
                  <a:pt x="1" y="10478"/>
                </a:lnTo>
                <a:lnTo>
                  <a:pt x="10090" y="4520"/>
                </a:lnTo>
                <a:lnTo>
                  <a:pt x="6072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2491;p14"/>
          <p:cNvSpPr/>
          <p:nvPr/>
        </p:nvSpPr>
        <p:spPr>
          <a:xfrm>
            <a:off x="7835271" y="33850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2" name="Google Shape;2492;p14"/>
          <p:cNvGrpSpPr/>
          <p:nvPr/>
        </p:nvGrpSpPr>
        <p:grpSpPr>
          <a:xfrm>
            <a:off x="-829289" y="-6567380"/>
            <a:ext cx="11567753" cy="7972096"/>
            <a:chOff x="5457700" y="3883200"/>
            <a:chExt cx="1633725" cy="1125875"/>
          </a:xfrm>
        </p:grpSpPr>
        <p:sp>
          <p:nvSpPr>
            <p:cNvPr id="2493" name="Google Shape;2493;p14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4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4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4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4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8" name="Google Shape;2498;p14"/>
          <p:cNvGrpSpPr/>
          <p:nvPr/>
        </p:nvGrpSpPr>
        <p:grpSpPr>
          <a:xfrm>
            <a:off x="4571998" y="416845"/>
            <a:ext cx="6432293" cy="6055903"/>
            <a:chOff x="5187775" y="635000"/>
            <a:chExt cx="1791825" cy="1686975"/>
          </a:xfrm>
        </p:grpSpPr>
        <p:sp>
          <p:nvSpPr>
            <p:cNvPr id="2499" name="Google Shape;2499;p14"/>
            <p:cNvSpPr/>
            <p:nvPr/>
          </p:nvSpPr>
          <p:spPr>
            <a:xfrm>
              <a:off x="6404950" y="1750600"/>
              <a:ext cx="8000" cy="7025"/>
            </a:xfrm>
            <a:custGeom>
              <a:avLst/>
              <a:gdLst/>
              <a:ahLst/>
              <a:cxnLst/>
              <a:rect l="l" t="t" r="r" b="b"/>
              <a:pathLst>
                <a:path w="320" h="281" extrusionOk="0">
                  <a:moveTo>
                    <a:pt x="147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57"/>
                    <a:pt x="114" y="280"/>
                  </a:cubicBezTo>
                  <a:cubicBezTo>
                    <a:pt x="206" y="280"/>
                    <a:pt x="274" y="235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4"/>
            <p:cNvSpPr/>
            <p:nvPr/>
          </p:nvSpPr>
          <p:spPr>
            <a:xfrm>
              <a:off x="6253150" y="1585725"/>
              <a:ext cx="11450" cy="10525"/>
            </a:xfrm>
            <a:custGeom>
              <a:avLst/>
              <a:gdLst/>
              <a:ahLst/>
              <a:cxnLst/>
              <a:rect l="l" t="t" r="r" b="b"/>
              <a:pathLst>
                <a:path w="458" h="421" extrusionOk="0">
                  <a:moveTo>
                    <a:pt x="238" y="1"/>
                  </a:moveTo>
                  <a:cubicBezTo>
                    <a:pt x="155" y="1"/>
                    <a:pt x="63" y="65"/>
                    <a:pt x="23" y="165"/>
                  </a:cubicBezTo>
                  <a:cubicBezTo>
                    <a:pt x="1" y="279"/>
                    <a:pt x="69" y="393"/>
                    <a:pt x="183" y="416"/>
                  </a:cubicBezTo>
                  <a:cubicBezTo>
                    <a:pt x="198" y="419"/>
                    <a:pt x="213" y="420"/>
                    <a:pt x="227" y="420"/>
                  </a:cubicBezTo>
                  <a:cubicBezTo>
                    <a:pt x="325" y="420"/>
                    <a:pt x="414" y="355"/>
                    <a:pt x="434" y="256"/>
                  </a:cubicBezTo>
                  <a:cubicBezTo>
                    <a:pt x="457" y="165"/>
                    <a:pt x="389" y="51"/>
                    <a:pt x="274" y="5"/>
                  </a:cubicBezTo>
                  <a:cubicBezTo>
                    <a:pt x="263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4"/>
            <p:cNvSpPr/>
            <p:nvPr/>
          </p:nvSpPr>
          <p:spPr>
            <a:xfrm>
              <a:off x="6085375" y="16433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4"/>
                    <a:pt x="69" y="325"/>
                    <a:pt x="161" y="348"/>
                  </a:cubicBezTo>
                  <a:cubicBezTo>
                    <a:pt x="176" y="352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4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4"/>
            <p:cNvSpPr/>
            <p:nvPr/>
          </p:nvSpPr>
          <p:spPr>
            <a:xfrm>
              <a:off x="6088800" y="1627950"/>
              <a:ext cx="10300" cy="9950"/>
            </a:xfrm>
            <a:custGeom>
              <a:avLst/>
              <a:gdLst/>
              <a:ahLst/>
              <a:cxnLst/>
              <a:rect l="l" t="t" r="r" b="b"/>
              <a:pathLst>
                <a:path w="412" h="398" extrusionOk="0">
                  <a:moveTo>
                    <a:pt x="209" y="1"/>
                  </a:moveTo>
                  <a:cubicBezTo>
                    <a:pt x="115" y="1"/>
                    <a:pt x="44" y="65"/>
                    <a:pt x="24" y="165"/>
                  </a:cubicBezTo>
                  <a:cubicBezTo>
                    <a:pt x="1" y="256"/>
                    <a:pt x="47" y="370"/>
                    <a:pt x="161" y="393"/>
                  </a:cubicBezTo>
                  <a:cubicBezTo>
                    <a:pt x="173" y="396"/>
                    <a:pt x="185" y="397"/>
                    <a:pt x="198" y="397"/>
                  </a:cubicBezTo>
                  <a:cubicBezTo>
                    <a:pt x="280" y="397"/>
                    <a:pt x="369" y="335"/>
                    <a:pt x="389" y="256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37" y="2"/>
                    <a:pt x="223" y="1"/>
                    <a:pt x="20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4"/>
            <p:cNvSpPr/>
            <p:nvPr/>
          </p:nvSpPr>
          <p:spPr>
            <a:xfrm>
              <a:off x="6072825" y="16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92" y="1"/>
                  </a:moveTo>
                  <a:cubicBezTo>
                    <a:pt x="114" y="1"/>
                    <a:pt x="43" y="60"/>
                    <a:pt x="24" y="119"/>
                  </a:cubicBezTo>
                  <a:cubicBezTo>
                    <a:pt x="1" y="211"/>
                    <a:pt x="69" y="302"/>
                    <a:pt x="138" y="325"/>
                  </a:cubicBezTo>
                  <a:cubicBezTo>
                    <a:pt x="153" y="329"/>
                    <a:pt x="169" y="331"/>
                    <a:pt x="184" y="331"/>
                  </a:cubicBezTo>
                  <a:cubicBezTo>
                    <a:pt x="258" y="331"/>
                    <a:pt x="324" y="286"/>
                    <a:pt x="343" y="211"/>
                  </a:cubicBezTo>
                  <a:cubicBezTo>
                    <a:pt x="366" y="119"/>
                    <a:pt x="320" y="28"/>
                    <a:pt x="229" y="5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4"/>
            <p:cNvSpPr/>
            <p:nvPr/>
          </p:nvSpPr>
          <p:spPr>
            <a:xfrm>
              <a:off x="5702500" y="1262700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4"/>
                    <a:pt x="160" y="326"/>
                  </a:cubicBezTo>
                  <a:cubicBezTo>
                    <a:pt x="176" y="330"/>
                    <a:pt x="191" y="332"/>
                    <a:pt x="207" y="332"/>
                  </a:cubicBezTo>
                  <a:cubicBezTo>
                    <a:pt x="281" y="332"/>
                    <a:pt x="346" y="288"/>
                    <a:pt x="365" y="212"/>
                  </a:cubicBezTo>
                  <a:cubicBezTo>
                    <a:pt x="388" y="121"/>
                    <a:pt x="320" y="30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4"/>
            <p:cNvSpPr/>
            <p:nvPr/>
          </p:nvSpPr>
          <p:spPr>
            <a:xfrm>
              <a:off x="6409500" y="15447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160" y="0"/>
                  </a:moveTo>
                  <a:cubicBezTo>
                    <a:pt x="92" y="0"/>
                    <a:pt x="24" y="23"/>
                    <a:pt x="24" y="92"/>
                  </a:cubicBezTo>
                  <a:cubicBezTo>
                    <a:pt x="1" y="160"/>
                    <a:pt x="46" y="229"/>
                    <a:pt x="115" y="252"/>
                  </a:cubicBezTo>
                  <a:cubicBezTo>
                    <a:pt x="160" y="252"/>
                    <a:pt x="229" y="229"/>
                    <a:pt x="252" y="160"/>
                  </a:cubicBezTo>
                  <a:cubicBezTo>
                    <a:pt x="275" y="92"/>
                    <a:pt x="229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4"/>
            <p:cNvSpPr/>
            <p:nvPr/>
          </p:nvSpPr>
          <p:spPr>
            <a:xfrm>
              <a:off x="6525350" y="1792825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37" y="1"/>
                  </a:moveTo>
                  <a:cubicBezTo>
                    <a:pt x="69" y="1"/>
                    <a:pt x="19" y="41"/>
                    <a:pt x="0" y="98"/>
                  </a:cubicBezTo>
                  <a:cubicBezTo>
                    <a:pt x="0" y="189"/>
                    <a:pt x="46" y="258"/>
                    <a:pt x="114" y="280"/>
                  </a:cubicBezTo>
                  <a:cubicBezTo>
                    <a:pt x="126" y="284"/>
                    <a:pt x="138" y="286"/>
                    <a:pt x="149" y="286"/>
                  </a:cubicBezTo>
                  <a:cubicBezTo>
                    <a:pt x="205" y="286"/>
                    <a:pt x="255" y="24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67" y="2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4"/>
            <p:cNvSpPr/>
            <p:nvPr/>
          </p:nvSpPr>
          <p:spPr>
            <a:xfrm>
              <a:off x="6545325" y="1590850"/>
              <a:ext cx="11425" cy="10000"/>
            </a:xfrm>
            <a:custGeom>
              <a:avLst/>
              <a:gdLst/>
              <a:ahLst/>
              <a:cxnLst/>
              <a:rect l="l" t="t" r="r" b="b"/>
              <a:pathLst>
                <a:path w="457" h="400" extrusionOk="0">
                  <a:moveTo>
                    <a:pt x="238" y="1"/>
                  </a:moveTo>
                  <a:cubicBezTo>
                    <a:pt x="155" y="1"/>
                    <a:pt x="66" y="66"/>
                    <a:pt x="46" y="165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202" y="397"/>
                    <a:pt x="220" y="399"/>
                    <a:pt x="238" y="399"/>
                  </a:cubicBezTo>
                  <a:cubicBezTo>
                    <a:pt x="326" y="399"/>
                    <a:pt x="396" y="352"/>
                    <a:pt x="434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62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4"/>
            <p:cNvSpPr/>
            <p:nvPr/>
          </p:nvSpPr>
          <p:spPr>
            <a:xfrm>
              <a:off x="6443750" y="18150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35"/>
                    <a:pt x="46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4"/>
            <p:cNvSpPr/>
            <p:nvPr/>
          </p:nvSpPr>
          <p:spPr>
            <a:xfrm>
              <a:off x="6470000" y="1775750"/>
              <a:ext cx="11425" cy="10500"/>
            </a:xfrm>
            <a:custGeom>
              <a:avLst/>
              <a:gdLst/>
              <a:ahLst/>
              <a:cxnLst/>
              <a:rect l="l" t="t" r="r" b="b"/>
              <a:pathLst>
                <a:path w="457" h="420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416"/>
                  </a:cubicBezTo>
                  <a:cubicBezTo>
                    <a:pt x="195" y="419"/>
                    <a:pt x="207" y="420"/>
                    <a:pt x="219" y="420"/>
                  </a:cubicBezTo>
                  <a:cubicBezTo>
                    <a:pt x="302" y="420"/>
                    <a:pt x="391" y="355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4"/>
            <p:cNvSpPr/>
            <p:nvPr/>
          </p:nvSpPr>
          <p:spPr>
            <a:xfrm>
              <a:off x="6440325" y="16752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4"/>
            <p:cNvSpPr/>
            <p:nvPr/>
          </p:nvSpPr>
          <p:spPr>
            <a:xfrm>
              <a:off x="6555025" y="161940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93" y="0"/>
                  </a:moveTo>
                  <a:cubicBezTo>
                    <a:pt x="114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49" y="350"/>
                    <a:pt x="161" y="351"/>
                    <a:pt x="173" y="351"/>
                  </a:cubicBezTo>
                  <a:cubicBezTo>
                    <a:pt x="251" y="351"/>
                    <a:pt x="323" y="289"/>
                    <a:pt x="343" y="210"/>
                  </a:cubicBezTo>
                  <a:cubicBezTo>
                    <a:pt x="365" y="119"/>
                    <a:pt x="320" y="27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4"/>
            <p:cNvSpPr/>
            <p:nvPr/>
          </p:nvSpPr>
          <p:spPr>
            <a:xfrm>
              <a:off x="6411775" y="1487550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6" y="22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4"/>
            <p:cNvSpPr/>
            <p:nvPr/>
          </p:nvSpPr>
          <p:spPr>
            <a:xfrm>
              <a:off x="6552175" y="1694725"/>
              <a:ext cx="10850" cy="9925"/>
            </a:xfrm>
            <a:custGeom>
              <a:avLst/>
              <a:gdLst/>
              <a:ahLst/>
              <a:cxnLst/>
              <a:rect l="l" t="t" r="r" b="b"/>
              <a:pathLst>
                <a:path w="434" h="397" extrusionOk="0">
                  <a:moveTo>
                    <a:pt x="231" y="0"/>
                  </a:moveTo>
                  <a:cubicBezTo>
                    <a:pt x="137" y="0"/>
                    <a:pt x="63" y="65"/>
                    <a:pt x="23" y="164"/>
                  </a:cubicBezTo>
                  <a:cubicBezTo>
                    <a:pt x="0" y="256"/>
                    <a:pt x="68" y="370"/>
                    <a:pt x="183" y="393"/>
                  </a:cubicBezTo>
                  <a:cubicBezTo>
                    <a:pt x="195" y="396"/>
                    <a:pt x="207" y="397"/>
                    <a:pt x="220" y="397"/>
                  </a:cubicBezTo>
                  <a:cubicBezTo>
                    <a:pt x="302" y="397"/>
                    <a:pt x="391" y="335"/>
                    <a:pt x="411" y="256"/>
                  </a:cubicBezTo>
                  <a:cubicBezTo>
                    <a:pt x="434" y="141"/>
                    <a:pt x="365" y="50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4"/>
            <p:cNvSpPr/>
            <p:nvPr/>
          </p:nvSpPr>
          <p:spPr>
            <a:xfrm>
              <a:off x="6418625" y="1541175"/>
              <a:ext cx="7450" cy="7175"/>
            </a:xfrm>
            <a:custGeom>
              <a:avLst/>
              <a:gdLst/>
              <a:ahLst/>
              <a:cxnLst/>
              <a:rect l="l" t="t" r="r" b="b"/>
              <a:pathLst>
                <a:path w="298" h="287" extrusionOk="0">
                  <a:moveTo>
                    <a:pt x="147" y="1"/>
                  </a:moveTo>
                  <a:cubicBezTo>
                    <a:pt x="86" y="1"/>
                    <a:pt x="24" y="45"/>
                    <a:pt x="24" y="121"/>
                  </a:cubicBezTo>
                  <a:cubicBezTo>
                    <a:pt x="1" y="189"/>
                    <a:pt x="47" y="258"/>
                    <a:pt x="115" y="280"/>
                  </a:cubicBezTo>
                  <a:cubicBezTo>
                    <a:pt x="127" y="284"/>
                    <a:pt x="140" y="286"/>
                    <a:pt x="153" y="286"/>
                  </a:cubicBezTo>
                  <a:cubicBezTo>
                    <a:pt x="214" y="286"/>
                    <a:pt x="279" y="245"/>
                    <a:pt x="298" y="189"/>
                  </a:cubicBezTo>
                  <a:cubicBezTo>
                    <a:pt x="298" y="98"/>
                    <a:pt x="252" y="29"/>
                    <a:pt x="183" y="7"/>
                  </a:cubicBezTo>
                  <a:cubicBezTo>
                    <a:pt x="172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4"/>
            <p:cNvSpPr/>
            <p:nvPr/>
          </p:nvSpPr>
          <p:spPr>
            <a:xfrm>
              <a:off x="5440575" y="100992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4"/>
                    <a:pt x="69" y="349"/>
                    <a:pt x="160" y="371"/>
                  </a:cubicBezTo>
                  <a:cubicBezTo>
                    <a:pt x="172" y="374"/>
                    <a:pt x="184" y="376"/>
                    <a:pt x="197" y="376"/>
                  </a:cubicBezTo>
                  <a:cubicBezTo>
                    <a:pt x="280" y="376"/>
                    <a:pt x="369" y="314"/>
                    <a:pt x="388" y="234"/>
                  </a:cubicBezTo>
                  <a:cubicBezTo>
                    <a:pt x="411" y="143"/>
                    <a:pt x="343" y="29"/>
                    <a:pt x="251" y="6"/>
                  </a:cubicBezTo>
                  <a:cubicBezTo>
                    <a:pt x="236" y="2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4"/>
            <p:cNvSpPr/>
            <p:nvPr/>
          </p:nvSpPr>
          <p:spPr>
            <a:xfrm>
              <a:off x="6499100" y="1836225"/>
              <a:ext cx="11425" cy="10525"/>
            </a:xfrm>
            <a:custGeom>
              <a:avLst/>
              <a:gdLst/>
              <a:ahLst/>
              <a:cxnLst/>
              <a:rect l="l" t="t" r="r" b="b"/>
              <a:pathLst>
                <a:path w="457" h="421" extrusionOk="0">
                  <a:moveTo>
                    <a:pt x="230" y="1"/>
                  </a:moveTo>
                  <a:cubicBezTo>
                    <a:pt x="132" y="1"/>
                    <a:pt x="43" y="66"/>
                    <a:pt x="23" y="165"/>
                  </a:cubicBezTo>
                  <a:cubicBezTo>
                    <a:pt x="0" y="279"/>
                    <a:pt x="69" y="370"/>
                    <a:pt x="160" y="416"/>
                  </a:cubicBezTo>
                  <a:cubicBezTo>
                    <a:pt x="175" y="419"/>
                    <a:pt x="190" y="420"/>
                    <a:pt x="204" y="420"/>
                  </a:cubicBezTo>
                  <a:cubicBezTo>
                    <a:pt x="302" y="420"/>
                    <a:pt x="391" y="356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4"/>
            <p:cNvSpPr/>
            <p:nvPr/>
          </p:nvSpPr>
          <p:spPr>
            <a:xfrm>
              <a:off x="6463725" y="1832800"/>
              <a:ext cx="8575" cy="5275"/>
            </a:xfrm>
            <a:custGeom>
              <a:avLst/>
              <a:gdLst/>
              <a:ahLst/>
              <a:cxnLst/>
              <a:rect l="l" t="t" r="r" b="b"/>
              <a:pathLst>
                <a:path w="343" h="211" extrusionOk="0">
                  <a:moveTo>
                    <a:pt x="154" y="1"/>
                  </a:moveTo>
                  <a:cubicBezTo>
                    <a:pt x="91" y="1"/>
                    <a:pt x="20" y="60"/>
                    <a:pt x="0" y="119"/>
                  </a:cubicBezTo>
                  <a:lnTo>
                    <a:pt x="320" y="211"/>
                  </a:lnTo>
                  <a:cubicBezTo>
                    <a:pt x="342" y="119"/>
                    <a:pt x="274" y="28"/>
                    <a:pt x="183" y="5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4"/>
            <p:cNvSpPr/>
            <p:nvPr/>
          </p:nvSpPr>
          <p:spPr>
            <a:xfrm>
              <a:off x="6851750" y="1438250"/>
              <a:ext cx="9725" cy="9100"/>
            </a:xfrm>
            <a:custGeom>
              <a:avLst/>
              <a:gdLst/>
              <a:ahLst/>
              <a:cxnLst/>
              <a:rect l="l" t="t" r="r" b="b"/>
              <a:pathLst>
                <a:path w="389" h="364" extrusionOk="0">
                  <a:moveTo>
                    <a:pt x="180" y="0"/>
                  </a:moveTo>
                  <a:cubicBezTo>
                    <a:pt x="101" y="0"/>
                    <a:pt x="41" y="58"/>
                    <a:pt x="23" y="129"/>
                  </a:cubicBezTo>
                  <a:cubicBezTo>
                    <a:pt x="0" y="243"/>
                    <a:pt x="46" y="335"/>
                    <a:pt x="160" y="357"/>
                  </a:cubicBezTo>
                  <a:cubicBezTo>
                    <a:pt x="175" y="361"/>
                    <a:pt x="191" y="363"/>
                    <a:pt x="205" y="363"/>
                  </a:cubicBezTo>
                  <a:cubicBezTo>
                    <a:pt x="280" y="363"/>
                    <a:pt x="346" y="316"/>
                    <a:pt x="366" y="220"/>
                  </a:cubicBezTo>
                  <a:cubicBezTo>
                    <a:pt x="388" y="129"/>
                    <a:pt x="343" y="38"/>
                    <a:pt x="251" y="15"/>
                  </a:cubicBezTo>
                  <a:cubicBezTo>
                    <a:pt x="226" y="5"/>
                    <a:pt x="202" y="0"/>
                    <a:pt x="18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4"/>
            <p:cNvSpPr/>
            <p:nvPr/>
          </p:nvSpPr>
          <p:spPr>
            <a:xfrm>
              <a:off x="6845475" y="1415650"/>
              <a:ext cx="9725" cy="9400"/>
            </a:xfrm>
            <a:custGeom>
              <a:avLst/>
              <a:gdLst/>
              <a:ahLst/>
              <a:cxnLst/>
              <a:rect l="l" t="t" r="r" b="b"/>
              <a:pathLst>
                <a:path w="389" h="376" extrusionOk="0">
                  <a:moveTo>
                    <a:pt x="183" y="0"/>
                  </a:moveTo>
                  <a:cubicBezTo>
                    <a:pt x="109" y="0"/>
                    <a:pt x="42" y="48"/>
                    <a:pt x="23" y="143"/>
                  </a:cubicBezTo>
                  <a:cubicBezTo>
                    <a:pt x="0" y="234"/>
                    <a:pt x="46" y="326"/>
                    <a:pt x="137" y="371"/>
                  </a:cubicBezTo>
                  <a:cubicBezTo>
                    <a:pt x="152" y="374"/>
                    <a:pt x="167" y="376"/>
                    <a:pt x="181" y="376"/>
                  </a:cubicBezTo>
                  <a:cubicBezTo>
                    <a:pt x="274" y="376"/>
                    <a:pt x="346" y="314"/>
                    <a:pt x="365" y="234"/>
                  </a:cubicBezTo>
                  <a:cubicBezTo>
                    <a:pt x="388" y="120"/>
                    <a:pt x="343" y="29"/>
                    <a:pt x="228" y="6"/>
                  </a:cubicBezTo>
                  <a:cubicBezTo>
                    <a:pt x="213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4"/>
            <p:cNvSpPr/>
            <p:nvPr/>
          </p:nvSpPr>
          <p:spPr>
            <a:xfrm>
              <a:off x="6867725" y="1599525"/>
              <a:ext cx="8000" cy="7600"/>
            </a:xfrm>
            <a:custGeom>
              <a:avLst/>
              <a:gdLst/>
              <a:ahLst/>
              <a:cxnLst/>
              <a:rect l="l" t="t" r="r" b="b"/>
              <a:pathLst>
                <a:path w="320" h="304" extrusionOk="0">
                  <a:moveTo>
                    <a:pt x="206" y="1"/>
                  </a:moveTo>
                  <a:cubicBezTo>
                    <a:pt x="115" y="1"/>
                    <a:pt x="46" y="46"/>
                    <a:pt x="23" y="115"/>
                  </a:cubicBezTo>
                  <a:cubicBezTo>
                    <a:pt x="0" y="206"/>
                    <a:pt x="46" y="297"/>
                    <a:pt x="115" y="297"/>
                  </a:cubicBezTo>
                  <a:cubicBezTo>
                    <a:pt x="131" y="301"/>
                    <a:pt x="147" y="303"/>
                    <a:pt x="163" y="303"/>
                  </a:cubicBezTo>
                  <a:cubicBezTo>
                    <a:pt x="236" y="303"/>
                    <a:pt x="301" y="262"/>
                    <a:pt x="320" y="206"/>
                  </a:cubicBezTo>
                  <a:cubicBezTo>
                    <a:pt x="320" y="115"/>
                    <a:pt x="274" y="24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4"/>
            <p:cNvSpPr/>
            <p:nvPr/>
          </p:nvSpPr>
          <p:spPr>
            <a:xfrm>
              <a:off x="6866575" y="1359725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cubicBezTo>
                    <a:pt x="1" y="212"/>
                    <a:pt x="46" y="280"/>
                    <a:pt x="115" y="303"/>
                  </a:cubicBezTo>
                  <a:cubicBezTo>
                    <a:pt x="131" y="307"/>
                    <a:pt x="146" y="309"/>
                    <a:pt x="162" y="309"/>
                  </a:cubicBezTo>
                  <a:cubicBezTo>
                    <a:pt x="236" y="309"/>
                    <a:pt x="301" y="264"/>
                    <a:pt x="320" y="189"/>
                  </a:cubicBezTo>
                  <a:cubicBezTo>
                    <a:pt x="343" y="97"/>
                    <a:pt x="297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4"/>
            <p:cNvSpPr/>
            <p:nvPr/>
          </p:nvSpPr>
          <p:spPr>
            <a:xfrm>
              <a:off x="6698825" y="1787725"/>
              <a:ext cx="10850" cy="10200"/>
            </a:xfrm>
            <a:custGeom>
              <a:avLst/>
              <a:gdLst/>
              <a:ahLst/>
              <a:cxnLst/>
              <a:rect l="l" t="t" r="r" b="b"/>
              <a:pathLst>
                <a:path w="434" h="408" extrusionOk="0">
                  <a:moveTo>
                    <a:pt x="230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84" y="403"/>
                    <a:pt x="209" y="407"/>
                    <a:pt x="232" y="407"/>
                  </a:cubicBezTo>
                  <a:cubicBezTo>
                    <a:pt x="319" y="407"/>
                    <a:pt x="393" y="346"/>
                    <a:pt x="411" y="256"/>
                  </a:cubicBezTo>
                  <a:cubicBezTo>
                    <a:pt x="434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4"/>
            <p:cNvSpPr/>
            <p:nvPr/>
          </p:nvSpPr>
          <p:spPr>
            <a:xfrm>
              <a:off x="6655450" y="151097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57" y="351"/>
                    <a:pt x="176" y="353"/>
                    <a:pt x="194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8" y="142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4"/>
            <p:cNvSpPr/>
            <p:nvPr/>
          </p:nvSpPr>
          <p:spPr>
            <a:xfrm>
              <a:off x="6597825" y="1354050"/>
              <a:ext cx="10275" cy="9400"/>
            </a:xfrm>
            <a:custGeom>
              <a:avLst/>
              <a:gdLst/>
              <a:ahLst/>
              <a:cxnLst/>
              <a:rect l="l" t="t" r="r" b="b"/>
              <a:pathLst>
                <a:path w="411" h="376" extrusionOk="0">
                  <a:moveTo>
                    <a:pt x="214" y="0"/>
                  </a:moveTo>
                  <a:cubicBezTo>
                    <a:pt x="131" y="0"/>
                    <a:pt x="43" y="63"/>
                    <a:pt x="23" y="142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9" y="374"/>
                    <a:pt x="197" y="376"/>
                    <a:pt x="215" y="376"/>
                  </a:cubicBezTo>
                  <a:cubicBezTo>
                    <a:pt x="302" y="376"/>
                    <a:pt x="369" y="328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4"/>
            <p:cNvSpPr/>
            <p:nvPr/>
          </p:nvSpPr>
          <p:spPr>
            <a:xfrm>
              <a:off x="6548175" y="12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1" y="0"/>
                  </a:moveTo>
                  <a:cubicBezTo>
                    <a:pt x="97" y="0"/>
                    <a:pt x="43" y="62"/>
                    <a:pt x="23" y="142"/>
                  </a:cubicBezTo>
                  <a:cubicBezTo>
                    <a:pt x="0" y="210"/>
                    <a:pt x="46" y="301"/>
                    <a:pt x="137" y="324"/>
                  </a:cubicBezTo>
                  <a:cubicBezTo>
                    <a:pt x="153" y="328"/>
                    <a:pt x="169" y="330"/>
                    <a:pt x="184" y="330"/>
                  </a:cubicBezTo>
                  <a:cubicBezTo>
                    <a:pt x="258" y="330"/>
                    <a:pt x="324" y="286"/>
                    <a:pt x="343" y="210"/>
                  </a:cubicBezTo>
                  <a:cubicBezTo>
                    <a:pt x="365" y="119"/>
                    <a:pt x="297" y="27"/>
                    <a:pt x="206" y="5"/>
                  </a:cubicBezTo>
                  <a:cubicBezTo>
                    <a:pt x="194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4"/>
            <p:cNvSpPr/>
            <p:nvPr/>
          </p:nvSpPr>
          <p:spPr>
            <a:xfrm>
              <a:off x="6559000" y="1255075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03" y="1"/>
                  </a:moveTo>
                  <a:cubicBezTo>
                    <a:pt x="116" y="1"/>
                    <a:pt x="42" y="62"/>
                    <a:pt x="24" y="152"/>
                  </a:cubicBezTo>
                  <a:cubicBezTo>
                    <a:pt x="1" y="266"/>
                    <a:pt x="69" y="380"/>
                    <a:pt x="161" y="403"/>
                  </a:cubicBezTo>
                  <a:cubicBezTo>
                    <a:pt x="175" y="406"/>
                    <a:pt x="190" y="407"/>
                    <a:pt x="205" y="407"/>
                  </a:cubicBezTo>
                  <a:cubicBezTo>
                    <a:pt x="303" y="407"/>
                    <a:pt x="392" y="343"/>
                    <a:pt x="412" y="243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0" y="5"/>
                    <a:pt x="226" y="1"/>
                    <a:pt x="20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4"/>
            <p:cNvSpPr/>
            <p:nvPr/>
          </p:nvSpPr>
          <p:spPr>
            <a:xfrm>
              <a:off x="6533325" y="1229600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11" y="1"/>
                  </a:moveTo>
                  <a:cubicBezTo>
                    <a:pt x="68" y="1"/>
                    <a:pt x="19" y="38"/>
                    <a:pt x="1" y="75"/>
                  </a:cubicBezTo>
                  <a:cubicBezTo>
                    <a:pt x="1" y="144"/>
                    <a:pt x="24" y="212"/>
                    <a:pt x="92" y="212"/>
                  </a:cubicBezTo>
                  <a:cubicBezTo>
                    <a:pt x="100" y="217"/>
                    <a:pt x="110" y="218"/>
                    <a:pt x="119" y="218"/>
                  </a:cubicBezTo>
                  <a:cubicBezTo>
                    <a:pt x="161" y="218"/>
                    <a:pt x="210" y="181"/>
                    <a:pt x="229" y="144"/>
                  </a:cubicBezTo>
                  <a:cubicBezTo>
                    <a:pt x="252" y="75"/>
                    <a:pt x="206" y="7"/>
                    <a:pt x="138" y="7"/>
                  </a:cubicBezTo>
                  <a:cubicBezTo>
                    <a:pt x="129" y="3"/>
                    <a:pt x="120" y="1"/>
                    <a:pt x="11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4"/>
            <p:cNvSpPr/>
            <p:nvPr/>
          </p:nvSpPr>
          <p:spPr>
            <a:xfrm>
              <a:off x="6545875" y="12564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6" y="1"/>
                  </a:moveTo>
                  <a:cubicBezTo>
                    <a:pt x="85" y="1"/>
                    <a:pt x="20" y="42"/>
                    <a:pt x="1" y="98"/>
                  </a:cubicBezTo>
                  <a:cubicBezTo>
                    <a:pt x="1" y="167"/>
                    <a:pt x="47" y="258"/>
                    <a:pt x="115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6" y="223"/>
                    <a:pt x="275" y="167"/>
                  </a:cubicBezTo>
                  <a:cubicBezTo>
                    <a:pt x="298" y="98"/>
                    <a:pt x="252" y="30"/>
                    <a:pt x="184" y="7"/>
                  </a:cubicBezTo>
                  <a:cubicBezTo>
                    <a:pt x="171" y="3"/>
                    <a:pt x="159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4"/>
            <p:cNvSpPr/>
            <p:nvPr/>
          </p:nvSpPr>
          <p:spPr>
            <a:xfrm>
              <a:off x="6668575" y="17922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9"/>
                    <a:pt x="23" y="144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70" y="311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4"/>
            <p:cNvSpPr/>
            <p:nvPr/>
          </p:nvSpPr>
          <p:spPr>
            <a:xfrm>
              <a:off x="6445450" y="1343200"/>
              <a:ext cx="11450" cy="9975"/>
            </a:xfrm>
            <a:custGeom>
              <a:avLst/>
              <a:gdLst/>
              <a:ahLst/>
              <a:cxnLst/>
              <a:rect l="l" t="t" r="r" b="b"/>
              <a:pathLst>
                <a:path w="458" h="399" extrusionOk="0">
                  <a:moveTo>
                    <a:pt x="232" y="1"/>
                  </a:moveTo>
                  <a:cubicBezTo>
                    <a:pt x="138" y="1"/>
                    <a:pt x="63" y="66"/>
                    <a:pt x="24" y="165"/>
                  </a:cubicBezTo>
                  <a:cubicBezTo>
                    <a:pt x="1" y="256"/>
                    <a:pt x="69" y="370"/>
                    <a:pt x="183" y="393"/>
                  </a:cubicBezTo>
                  <a:cubicBezTo>
                    <a:pt x="199" y="397"/>
                    <a:pt x="214" y="399"/>
                    <a:pt x="230" y="399"/>
                  </a:cubicBezTo>
                  <a:cubicBezTo>
                    <a:pt x="310" y="399"/>
                    <a:pt x="393" y="351"/>
                    <a:pt x="412" y="256"/>
                  </a:cubicBezTo>
                  <a:cubicBezTo>
                    <a:pt x="457" y="142"/>
                    <a:pt x="389" y="51"/>
                    <a:pt x="275" y="5"/>
                  </a:cubicBezTo>
                  <a:cubicBezTo>
                    <a:pt x="260" y="2"/>
                    <a:pt x="245" y="1"/>
                    <a:pt x="2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4"/>
            <p:cNvSpPr/>
            <p:nvPr/>
          </p:nvSpPr>
          <p:spPr>
            <a:xfrm>
              <a:off x="6580125" y="13889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60" y="0"/>
                  </a:moveTo>
                  <a:cubicBezTo>
                    <a:pt x="92" y="0"/>
                    <a:pt x="46" y="23"/>
                    <a:pt x="23" y="91"/>
                  </a:cubicBezTo>
                  <a:cubicBezTo>
                    <a:pt x="0" y="137"/>
                    <a:pt x="46" y="183"/>
                    <a:pt x="92" y="206"/>
                  </a:cubicBezTo>
                  <a:cubicBezTo>
                    <a:pt x="104" y="210"/>
                    <a:pt x="116" y="212"/>
                    <a:pt x="127" y="212"/>
                  </a:cubicBezTo>
                  <a:cubicBezTo>
                    <a:pt x="176" y="212"/>
                    <a:pt x="210" y="174"/>
                    <a:pt x="229" y="137"/>
                  </a:cubicBezTo>
                  <a:cubicBezTo>
                    <a:pt x="252" y="69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4"/>
            <p:cNvSpPr/>
            <p:nvPr/>
          </p:nvSpPr>
          <p:spPr>
            <a:xfrm>
              <a:off x="6766150" y="1658150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1" y="212"/>
                    <a:pt x="46" y="281"/>
                    <a:pt x="137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3" y="121"/>
                    <a:pt x="297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4"/>
            <p:cNvSpPr/>
            <p:nvPr/>
          </p:nvSpPr>
          <p:spPr>
            <a:xfrm>
              <a:off x="6432900" y="10082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8" y="246"/>
                    <a:pt x="297" y="189"/>
                  </a:cubicBezTo>
                  <a:cubicBezTo>
                    <a:pt x="320" y="98"/>
                    <a:pt x="274" y="7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4"/>
            <p:cNvSpPr/>
            <p:nvPr/>
          </p:nvSpPr>
          <p:spPr>
            <a:xfrm>
              <a:off x="6571000" y="12998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5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51" y="6"/>
                  </a:cubicBezTo>
                  <a:cubicBezTo>
                    <a:pt x="232" y="3"/>
                    <a:pt x="213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4"/>
            <p:cNvSpPr/>
            <p:nvPr/>
          </p:nvSpPr>
          <p:spPr>
            <a:xfrm>
              <a:off x="6560725" y="127530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70" y="0"/>
                  </a:moveTo>
                  <a:cubicBezTo>
                    <a:pt x="97" y="0"/>
                    <a:pt x="43" y="60"/>
                    <a:pt x="23" y="119"/>
                  </a:cubicBezTo>
                  <a:cubicBezTo>
                    <a:pt x="0" y="210"/>
                    <a:pt x="46" y="279"/>
                    <a:pt x="115" y="302"/>
                  </a:cubicBezTo>
                  <a:cubicBezTo>
                    <a:pt x="130" y="306"/>
                    <a:pt x="146" y="308"/>
                    <a:pt x="161" y="308"/>
                  </a:cubicBezTo>
                  <a:cubicBezTo>
                    <a:pt x="234" y="308"/>
                    <a:pt x="297" y="263"/>
                    <a:pt x="297" y="188"/>
                  </a:cubicBezTo>
                  <a:cubicBezTo>
                    <a:pt x="320" y="119"/>
                    <a:pt x="274" y="28"/>
                    <a:pt x="206" y="5"/>
                  </a:cubicBezTo>
                  <a:cubicBezTo>
                    <a:pt x="194" y="2"/>
                    <a:pt x="182" y="0"/>
                    <a:pt x="17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4"/>
            <p:cNvSpPr/>
            <p:nvPr/>
          </p:nvSpPr>
          <p:spPr>
            <a:xfrm>
              <a:off x="6468850" y="109780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69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4"/>
            <p:cNvSpPr/>
            <p:nvPr/>
          </p:nvSpPr>
          <p:spPr>
            <a:xfrm>
              <a:off x="6707950" y="1377975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69" y="310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4"/>
            <p:cNvSpPr/>
            <p:nvPr/>
          </p:nvSpPr>
          <p:spPr>
            <a:xfrm>
              <a:off x="5839450" y="1408225"/>
              <a:ext cx="9150" cy="7725"/>
            </a:xfrm>
            <a:custGeom>
              <a:avLst/>
              <a:gdLst/>
              <a:ahLst/>
              <a:cxnLst/>
              <a:rect l="l" t="t" r="r" b="b"/>
              <a:pathLst>
                <a:path w="366" h="309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37" y="303"/>
                  </a:cubicBezTo>
                  <a:cubicBezTo>
                    <a:pt x="153" y="307"/>
                    <a:pt x="170" y="309"/>
                    <a:pt x="185" y="309"/>
                  </a:cubicBezTo>
                  <a:cubicBezTo>
                    <a:pt x="259" y="309"/>
                    <a:pt x="324" y="268"/>
                    <a:pt x="343" y="212"/>
                  </a:cubicBezTo>
                  <a:cubicBezTo>
                    <a:pt x="365" y="120"/>
                    <a:pt x="297" y="29"/>
                    <a:pt x="228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4"/>
            <p:cNvSpPr/>
            <p:nvPr/>
          </p:nvSpPr>
          <p:spPr>
            <a:xfrm>
              <a:off x="5954700" y="134320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3"/>
                    <a:pt x="47" y="348"/>
                    <a:pt x="161" y="370"/>
                  </a:cubicBezTo>
                  <a:cubicBezTo>
                    <a:pt x="173" y="373"/>
                    <a:pt x="185" y="375"/>
                    <a:pt x="197" y="375"/>
                  </a:cubicBezTo>
                  <a:cubicBezTo>
                    <a:pt x="275" y="375"/>
                    <a:pt x="346" y="313"/>
                    <a:pt x="366" y="233"/>
                  </a:cubicBezTo>
                  <a:cubicBezTo>
                    <a:pt x="389" y="142"/>
                    <a:pt x="343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4"/>
            <p:cNvSpPr/>
            <p:nvPr/>
          </p:nvSpPr>
          <p:spPr>
            <a:xfrm>
              <a:off x="6616075" y="1591975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24" y="0"/>
                  </a:moveTo>
                  <a:cubicBezTo>
                    <a:pt x="70" y="0"/>
                    <a:pt x="23" y="41"/>
                    <a:pt x="23" y="97"/>
                  </a:cubicBezTo>
                  <a:cubicBezTo>
                    <a:pt x="0" y="166"/>
                    <a:pt x="46" y="211"/>
                    <a:pt x="92" y="234"/>
                  </a:cubicBezTo>
                  <a:cubicBezTo>
                    <a:pt x="104" y="238"/>
                    <a:pt x="116" y="240"/>
                    <a:pt x="128" y="240"/>
                  </a:cubicBezTo>
                  <a:cubicBezTo>
                    <a:pt x="183" y="240"/>
                    <a:pt x="233" y="199"/>
                    <a:pt x="252" y="143"/>
                  </a:cubicBezTo>
                  <a:cubicBezTo>
                    <a:pt x="274" y="97"/>
                    <a:pt x="229" y="29"/>
                    <a:pt x="160" y="6"/>
                  </a:cubicBez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4"/>
            <p:cNvSpPr/>
            <p:nvPr/>
          </p:nvSpPr>
          <p:spPr>
            <a:xfrm>
              <a:off x="6589250" y="14795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4" y="1"/>
                  </a:moveTo>
                  <a:cubicBezTo>
                    <a:pt x="109" y="1"/>
                    <a:pt x="43" y="48"/>
                    <a:pt x="23" y="143"/>
                  </a:cubicBezTo>
                  <a:cubicBezTo>
                    <a:pt x="1" y="235"/>
                    <a:pt x="46" y="326"/>
                    <a:pt x="138" y="349"/>
                  </a:cubicBezTo>
                  <a:cubicBezTo>
                    <a:pt x="150" y="352"/>
                    <a:pt x="162" y="353"/>
                    <a:pt x="175" y="353"/>
                  </a:cubicBezTo>
                  <a:cubicBezTo>
                    <a:pt x="257" y="353"/>
                    <a:pt x="346" y="291"/>
                    <a:pt x="366" y="212"/>
                  </a:cubicBezTo>
                  <a:cubicBezTo>
                    <a:pt x="389" y="121"/>
                    <a:pt x="320" y="29"/>
                    <a:pt x="229" y="6"/>
                  </a:cubicBezTo>
                  <a:cubicBezTo>
                    <a:pt x="214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4"/>
            <p:cNvSpPr/>
            <p:nvPr/>
          </p:nvSpPr>
          <p:spPr>
            <a:xfrm>
              <a:off x="6485400" y="153490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7" y="1"/>
                  </a:moveTo>
                  <a:cubicBezTo>
                    <a:pt x="92" y="1"/>
                    <a:pt x="42" y="41"/>
                    <a:pt x="23" y="98"/>
                  </a:cubicBezTo>
                  <a:cubicBezTo>
                    <a:pt x="0" y="166"/>
                    <a:pt x="46" y="258"/>
                    <a:pt x="115" y="280"/>
                  </a:cubicBezTo>
                  <a:cubicBezTo>
                    <a:pt x="130" y="284"/>
                    <a:pt x="145" y="286"/>
                    <a:pt x="159" y="286"/>
                  </a:cubicBezTo>
                  <a:cubicBezTo>
                    <a:pt x="228" y="286"/>
                    <a:pt x="278" y="242"/>
                    <a:pt x="297" y="166"/>
                  </a:cubicBezTo>
                  <a:cubicBezTo>
                    <a:pt x="320" y="98"/>
                    <a:pt x="274" y="6"/>
                    <a:pt x="183" y="6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4"/>
            <p:cNvSpPr/>
            <p:nvPr/>
          </p:nvSpPr>
          <p:spPr>
            <a:xfrm>
              <a:off x="5448000" y="1569150"/>
              <a:ext cx="7425" cy="4725"/>
            </a:xfrm>
            <a:custGeom>
              <a:avLst/>
              <a:gdLst/>
              <a:ahLst/>
              <a:cxnLst/>
              <a:rect l="l" t="t" r="r" b="b"/>
              <a:pathLst>
                <a:path w="297" h="189" extrusionOk="0">
                  <a:moveTo>
                    <a:pt x="125" y="0"/>
                  </a:moveTo>
                  <a:cubicBezTo>
                    <a:pt x="69" y="0"/>
                    <a:pt x="19" y="44"/>
                    <a:pt x="0" y="120"/>
                  </a:cubicBezTo>
                  <a:lnTo>
                    <a:pt x="274" y="189"/>
                  </a:lnTo>
                  <a:cubicBezTo>
                    <a:pt x="297" y="120"/>
                    <a:pt x="251" y="29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4"/>
            <p:cNvSpPr/>
            <p:nvPr/>
          </p:nvSpPr>
          <p:spPr>
            <a:xfrm>
              <a:off x="6871725" y="17158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8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57"/>
                    <a:pt x="114" y="280"/>
                  </a:cubicBezTo>
                  <a:cubicBezTo>
                    <a:pt x="130" y="284"/>
                    <a:pt x="146" y="286"/>
                    <a:pt x="161" y="286"/>
                  </a:cubicBezTo>
                  <a:cubicBezTo>
                    <a:pt x="228" y="286"/>
                    <a:pt x="278" y="245"/>
                    <a:pt x="297" y="189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4"/>
            <p:cNvSpPr/>
            <p:nvPr/>
          </p:nvSpPr>
          <p:spPr>
            <a:xfrm>
              <a:off x="6868300" y="174432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11" y="0"/>
                  </a:moveTo>
                  <a:cubicBezTo>
                    <a:pt x="69" y="0"/>
                    <a:pt x="19" y="41"/>
                    <a:pt x="0" y="98"/>
                  </a:cubicBezTo>
                  <a:cubicBezTo>
                    <a:pt x="0" y="143"/>
                    <a:pt x="23" y="212"/>
                    <a:pt x="92" y="235"/>
                  </a:cubicBezTo>
                  <a:cubicBezTo>
                    <a:pt x="137" y="235"/>
                    <a:pt x="206" y="212"/>
                    <a:pt x="228" y="143"/>
                  </a:cubicBezTo>
                  <a:cubicBezTo>
                    <a:pt x="251" y="75"/>
                    <a:pt x="206" y="29"/>
                    <a:pt x="137" y="6"/>
                  </a:cubicBezTo>
                  <a:cubicBezTo>
                    <a:pt x="129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4"/>
            <p:cNvSpPr/>
            <p:nvPr/>
          </p:nvSpPr>
          <p:spPr>
            <a:xfrm>
              <a:off x="6243450" y="1783175"/>
              <a:ext cx="10875" cy="6400"/>
            </a:xfrm>
            <a:custGeom>
              <a:avLst/>
              <a:gdLst/>
              <a:ahLst/>
              <a:cxnLst/>
              <a:rect l="l" t="t" r="r" b="b"/>
              <a:pathLst>
                <a:path w="435" h="256" extrusionOk="0">
                  <a:moveTo>
                    <a:pt x="209" y="0"/>
                  </a:moveTo>
                  <a:cubicBezTo>
                    <a:pt x="115" y="0"/>
                    <a:pt x="40" y="65"/>
                    <a:pt x="1" y="164"/>
                  </a:cubicBezTo>
                  <a:lnTo>
                    <a:pt x="389" y="256"/>
                  </a:lnTo>
                  <a:cubicBezTo>
                    <a:pt x="434" y="141"/>
                    <a:pt x="366" y="27"/>
                    <a:pt x="252" y="4"/>
                  </a:cubicBezTo>
                  <a:cubicBezTo>
                    <a:pt x="237" y="2"/>
                    <a:pt x="222" y="0"/>
                    <a:pt x="20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4"/>
            <p:cNvSpPr/>
            <p:nvPr/>
          </p:nvSpPr>
          <p:spPr>
            <a:xfrm>
              <a:off x="5840575" y="1121200"/>
              <a:ext cx="8025" cy="7700"/>
            </a:xfrm>
            <a:custGeom>
              <a:avLst/>
              <a:gdLst/>
              <a:ahLst/>
              <a:cxnLst/>
              <a:rect l="l" t="t" r="r" b="b"/>
              <a:pathLst>
                <a:path w="321" h="308" extrusionOk="0">
                  <a:moveTo>
                    <a:pt x="161" y="0"/>
                  </a:moveTo>
                  <a:cubicBezTo>
                    <a:pt x="93" y="0"/>
                    <a:pt x="43" y="45"/>
                    <a:pt x="24" y="120"/>
                  </a:cubicBezTo>
                  <a:cubicBezTo>
                    <a:pt x="1" y="189"/>
                    <a:pt x="47" y="280"/>
                    <a:pt x="138" y="303"/>
                  </a:cubicBezTo>
                  <a:cubicBezTo>
                    <a:pt x="147" y="306"/>
                    <a:pt x="157" y="307"/>
                    <a:pt x="166" y="307"/>
                  </a:cubicBezTo>
                  <a:cubicBezTo>
                    <a:pt x="230" y="307"/>
                    <a:pt x="301" y="248"/>
                    <a:pt x="320" y="189"/>
                  </a:cubicBezTo>
                  <a:cubicBezTo>
                    <a:pt x="320" y="97"/>
                    <a:pt x="275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4"/>
            <p:cNvSpPr/>
            <p:nvPr/>
          </p:nvSpPr>
          <p:spPr>
            <a:xfrm>
              <a:off x="5744725" y="102875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0"/>
                    <a:pt x="114" y="303"/>
                  </a:cubicBezTo>
                  <a:cubicBezTo>
                    <a:pt x="127" y="306"/>
                    <a:pt x="139" y="308"/>
                    <a:pt x="151" y="308"/>
                  </a:cubicBezTo>
                  <a:cubicBezTo>
                    <a:pt x="228" y="308"/>
                    <a:pt x="297" y="248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4"/>
            <p:cNvSpPr/>
            <p:nvPr/>
          </p:nvSpPr>
          <p:spPr>
            <a:xfrm>
              <a:off x="6021475" y="132267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15" y="0"/>
                  </a:moveTo>
                  <a:cubicBezTo>
                    <a:pt x="132" y="0"/>
                    <a:pt x="43" y="62"/>
                    <a:pt x="23" y="141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5" y="373"/>
                    <a:pt x="191" y="375"/>
                    <a:pt x="207" y="375"/>
                  </a:cubicBezTo>
                  <a:cubicBezTo>
                    <a:pt x="287" y="375"/>
                    <a:pt x="369" y="328"/>
                    <a:pt x="389" y="233"/>
                  </a:cubicBezTo>
                  <a:cubicBezTo>
                    <a:pt x="411" y="141"/>
                    <a:pt x="366" y="27"/>
                    <a:pt x="252" y="4"/>
                  </a:cubicBezTo>
                  <a:cubicBezTo>
                    <a:pt x="240" y="1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4"/>
            <p:cNvSpPr/>
            <p:nvPr/>
          </p:nvSpPr>
          <p:spPr>
            <a:xfrm>
              <a:off x="5918750" y="1214250"/>
              <a:ext cx="9175" cy="8800"/>
            </a:xfrm>
            <a:custGeom>
              <a:avLst/>
              <a:gdLst/>
              <a:ahLst/>
              <a:cxnLst/>
              <a:rect l="l" t="t" r="r" b="b"/>
              <a:pathLst>
                <a:path w="367" h="352" extrusionOk="0">
                  <a:moveTo>
                    <a:pt x="193" y="0"/>
                  </a:moveTo>
                  <a:cubicBezTo>
                    <a:pt x="115" y="0"/>
                    <a:pt x="44" y="62"/>
                    <a:pt x="24" y="142"/>
                  </a:cubicBezTo>
                  <a:cubicBezTo>
                    <a:pt x="1" y="233"/>
                    <a:pt x="47" y="324"/>
                    <a:pt x="138" y="347"/>
                  </a:cubicBezTo>
                  <a:cubicBezTo>
                    <a:pt x="150" y="350"/>
                    <a:pt x="162" y="351"/>
                    <a:pt x="174" y="351"/>
                  </a:cubicBezTo>
                  <a:cubicBezTo>
                    <a:pt x="252" y="351"/>
                    <a:pt x="323" y="289"/>
                    <a:pt x="343" y="210"/>
                  </a:cubicBezTo>
                  <a:cubicBezTo>
                    <a:pt x="366" y="119"/>
                    <a:pt x="298" y="27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4"/>
            <p:cNvSpPr/>
            <p:nvPr/>
          </p:nvSpPr>
          <p:spPr>
            <a:xfrm>
              <a:off x="6280550" y="177860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4" y="0"/>
                    <a:pt x="43" y="63"/>
                    <a:pt x="23" y="142"/>
                  </a:cubicBezTo>
                  <a:cubicBezTo>
                    <a:pt x="0" y="233"/>
                    <a:pt x="69" y="324"/>
                    <a:pt x="160" y="347"/>
                  </a:cubicBezTo>
                  <a:cubicBezTo>
                    <a:pt x="169" y="350"/>
                    <a:pt x="179" y="352"/>
                    <a:pt x="189" y="352"/>
                  </a:cubicBezTo>
                  <a:cubicBezTo>
                    <a:pt x="257" y="352"/>
                    <a:pt x="346" y="290"/>
                    <a:pt x="365" y="210"/>
                  </a:cubicBezTo>
                  <a:cubicBezTo>
                    <a:pt x="388" y="119"/>
                    <a:pt x="320" y="28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4"/>
            <p:cNvSpPr/>
            <p:nvPr/>
          </p:nvSpPr>
          <p:spPr>
            <a:xfrm>
              <a:off x="5959275" y="14321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1" y="144"/>
                    <a:pt x="46" y="190"/>
                    <a:pt x="92" y="212"/>
                  </a:cubicBezTo>
                  <a:cubicBezTo>
                    <a:pt x="104" y="217"/>
                    <a:pt x="117" y="218"/>
                    <a:pt x="129" y="218"/>
                  </a:cubicBezTo>
                  <a:cubicBezTo>
                    <a:pt x="183" y="218"/>
                    <a:pt x="229" y="181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4"/>
            <p:cNvSpPr/>
            <p:nvPr/>
          </p:nvSpPr>
          <p:spPr>
            <a:xfrm>
              <a:off x="5970125" y="14226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1"/>
                  </a:moveTo>
                  <a:cubicBezTo>
                    <a:pt x="92" y="1"/>
                    <a:pt x="23" y="24"/>
                    <a:pt x="23" y="92"/>
                  </a:cubicBezTo>
                  <a:cubicBezTo>
                    <a:pt x="0" y="161"/>
                    <a:pt x="46" y="229"/>
                    <a:pt x="92" y="252"/>
                  </a:cubicBezTo>
                  <a:cubicBezTo>
                    <a:pt x="104" y="256"/>
                    <a:pt x="116" y="258"/>
                    <a:pt x="128" y="258"/>
                  </a:cubicBezTo>
                  <a:cubicBezTo>
                    <a:pt x="183" y="258"/>
                    <a:pt x="232" y="217"/>
                    <a:pt x="251" y="161"/>
                  </a:cubicBezTo>
                  <a:cubicBezTo>
                    <a:pt x="274" y="92"/>
                    <a:pt x="228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4"/>
            <p:cNvSpPr/>
            <p:nvPr/>
          </p:nvSpPr>
          <p:spPr>
            <a:xfrm>
              <a:off x="6725625" y="1401950"/>
              <a:ext cx="10875" cy="9400"/>
            </a:xfrm>
            <a:custGeom>
              <a:avLst/>
              <a:gdLst/>
              <a:ahLst/>
              <a:cxnLst/>
              <a:rect l="l" t="t" r="r" b="b"/>
              <a:pathLst>
                <a:path w="435" h="376" extrusionOk="0">
                  <a:moveTo>
                    <a:pt x="220" y="0"/>
                  </a:moveTo>
                  <a:cubicBezTo>
                    <a:pt x="132" y="0"/>
                    <a:pt x="66" y="48"/>
                    <a:pt x="47" y="143"/>
                  </a:cubicBezTo>
                  <a:cubicBezTo>
                    <a:pt x="1" y="234"/>
                    <a:pt x="69" y="349"/>
                    <a:pt x="161" y="371"/>
                  </a:cubicBezTo>
                  <a:cubicBezTo>
                    <a:pt x="176" y="374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4"/>
                  </a:cubicBezTo>
                  <a:cubicBezTo>
                    <a:pt x="435" y="120"/>
                    <a:pt x="366" y="29"/>
                    <a:pt x="275" y="6"/>
                  </a:cubicBezTo>
                  <a:cubicBezTo>
                    <a:pt x="256" y="2"/>
                    <a:pt x="237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4"/>
            <p:cNvSpPr/>
            <p:nvPr/>
          </p:nvSpPr>
          <p:spPr>
            <a:xfrm>
              <a:off x="6704525" y="16855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6" y="1"/>
                  </a:moveTo>
                  <a:cubicBezTo>
                    <a:pt x="132" y="1"/>
                    <a:pt x="65" y="48"/>
                    <a:pt x="46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5" y="353"/>
                    <a:pt x="191" y="354"/>
                    <a:pt x="207" y="354"/>
                  </a:cubicBezTo>
                  <a:cubicBezTo>
                    <a:pt x="287" y="354"/>
                    <a:pt x="369" y="307"/>
                    <a:pt x="388" y="212"/>
                  </a:cubicBezTo>
                  <a:cubicBezTo>
                    <a:pt x="411" y="120"/>
                    <a:pt x="343" y="29"/>
                    <a:pt x="251" y="6"/>
                  </a:cubicBezTo>
                  <a:cubicBezTo>
                    <a:pt x="236" y="3"/>
                    <a:pt x="221" y="1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4"/>
            <p:cNvSpPr/>
            <p:nvPr/>
          </p:nvSpPr>
          <p:spPr>
            <a:xfrm>
              <a:off x="6188100" y="151895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1"/>
                  </a:moveTo>
                  <a:cubicBezTo>
                    <a:pt x="137" y="1"/>
                    <a:pt x="63" y="63"/>
                    <a:pt x="23" y="142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195" y="396"/>
                    <a:pt x="207" y="398"/>
                    <a:pt x="220" y="398"/>
                  </a:cubicBezTo>
                  <a:cubicBezTo>
                    <a:pt x="303" y="398"/>
                    <a:pt x="391" y="336"/>
                    <a:pt x="411" y="256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4"/>
            <p:cNvSpPr/>
            <p:nvPr/>
          </p:nvSpPr>
          <p:spPr>
            <a:xfrm>
              <a:off x="6388400" y="15909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0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2" y="255"/>
                    <a:pt x="132" y="257"/>
                    <a:pt x="142" y="257"/>
                  </a:cubicBezTo>
                  <a:cubicBezTo>
                    <a:pt x="189" y="257"/>
                    <a:pt x="251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4"/>
            <p:cNvSpPr/>
            <p:nvPr/>
          </p:nvSpPr>
          <p:spPr>
            <a:xfrm>
              <a:off x="6388400" y="1611975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7"/>
                    <a:pt x="214" y="399"/>
                    <a:pt x="230" y="399"/>
                  </a:cubicBezTo>
                  <a:cubicBezTo>
                    <a:pt x="310" y="399"/>
                    <a:pt x="392" y="351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4"/>
            <p:cNvSpPr/>
            <p:nvPr/>
          </p:nvSpPr>
          <p:spPr>
            <a:xfrm>
              <a:off x="6497375" y="1253000"/>
              <a:ext cx="6875" cy="5900"/>
            </a:xfrm>
            <a:custGeom>
              <a:avLst/>
              <a:gdLst/>
              <a:ahLst/>
              <a:cxnLst/>
              <a:rect l="l" t="t" r="r" b="b"/>
              <a:pathLst>
                <a:path w="275" h="236" extrusionOk="0">
                  <a:moveTo>
                    <a:pt x="134" y="1"/>
                  </a:moveTo>
                  <a:cubicBezTo>
                    <a:pt x="91" y="1"/>
                    <a:pt x="42" y="38"/>
                    <a:pt x="24" y="75"/>
                  </a:cubicBezTo>
                  <a:cubicBezTo>
                    <a:pt x="1" y="144"/>
                    <a:pt x="46" y="212"/>
                    <a:pt x="115" y="235"/>
                  </a:cubicBezTo>
                  <a:cubicBezTo>
                    <a:pt x="161" y="235"/>
                    <a:pt x="229" y="212"/>
                    <a:pt x="252" y="144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4"/>
            <p:cNvSpPr/>
            <p:nvPr/>
          </p:nvSpPr>
          <p:spPr>
            <a:xfrm>
              <a:off x="6746750" y="1478400"/>
              <a:ext cx="9150" cy="8325"/>
            </a:xfrm>
            <a:custGeom>
              <a:avLst/>
              <a:gdLst/>
              <a:ahLst/>
              <a:cxnLst/>
              <a:rect l="l" t="t" r="r" b="b"/>
              <a:pathLst>
                <a:path w="366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30"/>
                    <a:pt x="229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4"/>
            <p:cNvSpPr/>
            <p:nvPr/>
          </p:nvSpPr>
          <p:spPr>
            <a:xfrm>
              <a:off x="6710800" y="164275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5" y="1"/>
                  </a:moveTo>
                  <a:cubicBezTo>
                    <a:pt x="85" y="1"/>
                    <a:pt x="23" y="41"/>
                    <a:pt x="23" y="98"/>
                  </a:cubicBezTo>
                  <a:cubicBezTo>
                    <a:pt x="0" y="189"/>
                    <a:pt x="46" y="258"/>
                    <a:pt x="115" y="280"/>
                  </a:cubicBezTo>
                  <a:cubicBezTo>
                    <a:pt x="126" y="284"/>
                    <a:pt x="139" y="286"/>
                    <a:pt x="151" y="286"/>
                  </a:cubicBezTo>
                  <a:cubicBezTo>
                    <a:pt x="212" y="286"/>
                    <a:pt x="278" y="242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1"/>
                    <a:pt x="14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4"/>
            <p:cNvSpPr/>
            <p:nvPr/>
          </p:nvSpPr>
          <p:spPr>
            <a:xfrm>
              <a:off x="6239450" y="1672575"/>
              <a:ext cx="8025" cy="755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206" y="0"/>
                  </a:moveTo>
                  <a:cubicBezTo>
                    <a:pt x="138" y="0"/>
                    <a:pt x="46" y="46"/>
                    <a:pt x="24" y="114"/>
                  </a:cubicBezTo>
                  <a:cubicBezTo>
                    <a:pt x="1" y="183"/>
                    <a:pt x="46" y="274"/>
                    <a:pt x="138" y="297"/>
                  </a:cubicBezTo>
                  <a:cubicBezTo>
                    <a:pt x="147" y="300"/>
                    <a:pt x="156" y="302"/>
                    <a:pt x="166" y="302"/>
                  </a:cubicBezTo>
                  <a:cubicBezTo>
                    <a:pt x="229" y="302"/>
                    <a:pt x="297" y="242"/>
                    <a:pt x="297" y="183"/>
                  </a:cubicBezTo>
                  <a:cubicBezTo>
                    <a:pt x="320" y="114"/>
                    <a:pt x="275" y="23"/>
                    <a:pt x="2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4"/>
            <p:cNvSpPr/>
            <p:nvPr/>
          </p:nvSpPr>
          <p:spPr>
            <a:xfrm>
              <a:off x="6507075" y="1246725"/>
              <a:ext cx="11450" cy="10250"/>
            </a:xfrm>
            <a:custGeom>
              <a:avLst/>
              <a:gdLst/>
              <a:ahLst/>
              <a:cxnLst/>
              <a:rect l="l" t="t" r="r" b="b"/>
              <a:pathLst>
                <a:path w="458" h="410" extrusionOk="0">
                  <a:moveTo>
                    <a:pt x="218" y="1"/>
                  </a:moveTo>
                  <a:cubicBezTo>
                    <a:pt x="125" y="1"/>
                    <a:pt x="43" y="49"/>
                    <a:pt x="24" y="144"/>
                  </a:cubicBezTo>
                  <a:cubicBezTo>
                    <a:pt x="1" y="258"/>
                    <a:pt x="69" y="372"/>
                    <a:pt x="161" y="395"/>
                  </a:cubicBezTo>
                  <a:cubicBezTo>
                    <a:pt x="185" y="404"/>
                    <a:pt x="209" y="409"/>
                    <a:pt x="233" y="409"/>
                  </a:cubicBezTo>
                  <a:cubicBezTo>
                    <a:pt x="319" y="409"/>
                    <a:pt x="394" y="348"/>
                    <a:pt x="412" y="258"/>
                  </a:cubicBezTo>
                  <a:cubicBezTo>
                    <a:pt x="457" y="144"/>
                    <a:pt x="389" y="30"/>
                    <a:pt x="275" y="7"/>
                  </a:cubicBezTo>
                  <a:cubicBezTo>
                    <a:pt x="256" y="3"/>
                    <a:pt x="237" y="1"/>
                    <a:pt x="21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4"/>
            <p:cNvSpPr/>
            <p:nvPr/>
          </p:nvSpPr>
          <p:spPr>
            <a:xfrm>
              <a:off x="5658550" y="16062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6"/>
                    <a:pt x="46" y="235"/>
                    <a:pt x="115" y="258"/>
                  </a:cubicBezTo>
                  <a:cubicBezTo>
                    <a:pt x="131" y="262"/>
                    <a:pt x="146" y="264"/>
                    <a:pt x="161" y="264"/>
                  </a:cubicBezTo>
                  <a:cubicBezTo>
                    <a:pt x="228" y="264"/>
                    <a:pt x="274" y="223"/>
                    <a:pt x="274" y="166"/>
                  </a:cubicBezTo>
                  <a:cubicBezTo>
                    <a:pt x="297" y="98"/>
                    <a:pt x="252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4"/>
            <p:cNvSpPr/>
            <p:nvPr/>
          </p:nvSpPr>
          <p:spPr>
            <a:xfrm>
              <a:off x="6769000" y="155787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5"/>
                  </a:cubicBezTo>
                  <a:cubicBezTo>
                    <a:pt x="1" y="183"/>
                    <a:pt x="46" y="252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4"/>
            <p:cNvSpPr/>
            <p:nvPr/>
          </p:nvSpPr>
          <p:spPr>
            <a:xfrm>
              <a:off x="6642325" y="148355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60" y="326"/>
                  </a:cubicBezTo>
                  <a:cubicBezTo>
                    <a:pt x="172" y="329"/>
                    <a:pt x="184" y="330"/>
                    <a:pt x="196" y="330"/>
                  </a:cubicBezTo>
                  <a:cubicBezTo>
                    <a:pt x="269" y="330"/>
                    <a:pt x="323" y="271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4"/>
            <p:cNvSpPr/>
            <p:nvPr/>
          </p:nvSpPr>
          <p:spPr>
            <a:xfrm>
              <a:off x="6686250" y="1541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3" y="41"/>
                    <a:pt x="24" y="98"/>
                  </a:cubicBezTo>
                  <a:cubicBezTo>
                    <a:pt x="1" y="166"/>
                    <a:pt x="47" y="235"/>
                    <a:pt x="115" y="258"/>
                  </a:cubicBezTo>
                  <a:cubicBezTo>
                    <a:pt x="184" y="258"/>
                    <a:pt x="252" y="235"/>
                    <a:pt x="275" y="166"/>
                  </a:cubicBezTo>
                  <a:cubicBezTo>
                    <a:pt x="275" y="98"/>
                    <a:pt x="229" y="29"/>
                    <a:pt x="184" y="7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4"/>
            <p:cNvSpPr/>
            <p:nvPr/>
          </p:nvSpPr>
          <p:spPr>
            <a:xfrm>
              <a:off x="5208900" y="94217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60" y="0"/>
                  </a:moveTo>
                  <a:cubicBezTo>
                    <a:pt x="92" y="0"/>
                    <a:pt x="23" y="23"/>
                    <a:pt x="0" y="91"/>
                  </a:cubicBezTo>
                  <a:cubicBezTo>
                    <a:pt x="0" y="160"/>
                    <a:pt x="23" y="228"/>
                    <a:pt x="92" y="228"/>
                  </a:cubicBezTo>
                  <a:cubicBezTo>
                    <a:pt x="104" y="232"/>
                    <a:pt x="116" y="234"/>
                    <a:pt x="128" y="234"/>
                  </a:cubicBezTo>
                  <a:cubicBezTo>
                    <a:pt x="182" y="234"/>
                    <a:pt x="228" y="193"/>
                    <a:pt x="228" y="137"/>
                  </a:cubicBezTo>
                  <a:cubicBezTo>
                    <a:pt x="251" y="91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4"/>
            <p:cNvSpPr/>
            <p:nvPr/>
          </p:nvSpPr>
          <p:spPr>
            <a:xfrm>
              <a:off x="6297100" y="10025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5" y="291"/>
                    <a:pt x="365" y="212"/>
                  </a:cubicBezTo>
                  <a:cubicBezTo>
                    <a:pt x="388" y="121"/>
                    <a:pt x="320" y="29"/>
                    <a:pt x="228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4"/>
            <p:cNvSpPr/>
            <p:nvPr/>
          </p:nvSpPr>
          <p:spPr>
            <a:xfrm>
              <a:off x="6605225" y="1625625"/>
              <a:ext cx="10875" cy="9425"/>
            </a:xfrm>
            <a:custGeom>
              <a:avLst/>
              <a:gdLst/>
              <a:ahLst/>
              <a:cxnLst/>
              <a:rect l="l" t="t" r="r" b="b"/>
              <a:pathLst>
                <a:path w="435" h="377" extrusionOk="0">
                  <a:moveTo>
                    <a:pt x="220" y="1"/>
                  </a:moveTo>
                  <a:cubicBezTo>
                    <a:pt x="131" y="1"/>
                    <a:pt x="62" y="49"/>
                    <a:pt x="24" y="144"/>
                  </a:cubicBezTo>
                  <a:cubicBezTo>
                    <a:pt x="1" y="235"/>
                    <a:pt x="69" y="349"/>
                    <a:pt x="161" y="372"/>
                  </a:cubicBezTo>
                  <a:cubicBezTo>
                    <a:pt x="176" y="375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5"/>
                  </a:cubicBezTo>
                  <a:cubicBezTo>
                    <a:pt x="434" y="121"/>
                    <a:pt x="366" y="30"/>
                    <a:pt x="275" y="7"/>
                  </a:cubicBezTo>
                  <a:cubicBezTo>
                    <a:pt x="256" y="3"/>
                    <a:pt x="237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4"/>
            <p:cNvSpPr/>
            <p:nvPr/>
          </p:nvSpPr>
          <p:spPr>
            <a:xfrm>
              <a:off x="6144150" y="659550"/>
              <a:ext cx="6875" cy="5875"/>
            </a:xfrm>
            <a:custGeom>
              <a:avLst/>
              <a:gdLst/>
              <a:ahLst/>
              <a:cxnLst/>
              <a:rect l="l" t="t" r="r" b="b"/>
              <a:pathLst>
                <a:path w="275" h="235" extrusionOk="0">
                  <a:moveTo>
                    <a:pt x="134" y="0"/>
                  </a:moveTo>
                  <a:cubicBezTo>
                    <a:pt x="91" y="0"/>
                    <a:pt x="42" y="38"/>
                    <a:pt x="24" y="75"/>
                  </a:cubicBezTo>
                  <a:cubicBezTo>
                    <a:pt x="1" y="143"/>
                    <a:pt x="47" y="212"/>
                    <a:pt x="115" y="235"/>
                  </a:cubicBezTo>
                  <a:cubicBezTo>
                    <a:pt x="184" y="235"/>
                    <a:pt x="229" y="212"/>
                    <a:pt x="252" y="143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2"/>
                    <a:pt x="143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4"/>
            <p:cNvSpPr/>
            <p:nvPr/>
          </p:nvSpPr>
          <p:spPr>
            <a:xfrm>
              <a:off x="6129900" y="173295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4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8" y="312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4"/>
            <p:cNvSpPr/>
            <p:nvPr/>
          </p:nvSpPr>
          <p:spPr>
            <a:xfrm>
              <a:off x="6334750" y="1800275"/>
              <a:ext cx="9725" cy="5850"/>
            </a:xfrm>
            <a:custGeom>
              <a:avLst/>
              <a:gdLst/>
              <a:ahLst/>
              <a:cxnLst/>
              <a:rect l="l" t="t" r="r" b="b"/>
              <a:pathLst>
                <a:path w="389" h="234" extrusionOk="0">
                  <a:moveTo>
                    <a:pt x="193" y="1"/>
                  </a:moveTo>
                  <a:cubicBezTo>
                    <a:pt x="114" y="1"/>
                    <a:pt x="40" y="63"/>
                    <a:pt x="1" y="142"/>
                  </a:cubicBezTo>
                  <a:lnTo>
                    <a:pt x="366" y="233"/>
                  </a:lnTo>
                  <a:cubicBezTo>
                    <a:pt x="389" y="142"/>
                    <a:pt x="343" y="51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4"/>
            <p:cNvSpPr/>
            <p:nvPr/>
          </p:nvSpPr>
          <p:spPr>
            <a:xfrm>
              <a:off x="6152150" y="1748875"/>
              <a:ext cx="6300" cy="3600"/>
            </a:xfrm>
            <a:custGeom>
              <a:avLst/>
              <a:gdLst/>
              <a:ahLst/>
              <a:cxnLst/>
              <a:rect l="l" t="t" r="r" b="b"/>
              <a:pathLst>
                <a:path w="252" h="144" extrusionOk="0">
                  <a:moveTo>
                    <a:pt x="101" y="1"/>
                  </a:moveTo>
                  <a:cubicBezTo>
                    <a:pt x="47" y="1"/>
                    <a:pt x="0" y="42"/>
                    <a:pt x="0" y="98"/>
                  </a:cubicBezTo>
                  <a:lnTo>
                    <a:pt x="229" y="144"/>
                  </a:lnTo>
                  <a:cubicBezTo>
                    <a:pt x="252" y="75"/>
                    <a:pt x="206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4"/>
            <p:cNvSpPr/>
            <p:nvPr/>
          </p:nvSpPr>
          <p:spPr>
            <a:xfrm>
              <a:off x="6308500" y="17762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2" y="1"/>
                  </a:moveTo>
                  <a:cubicBezTo>
                    <a:pt x="69" y="1"/>
                    <a:pt x="19" y="42"/>
                    <a:pt x="1" y="98"/>
                  </a:cubicBezTo>
                  <a:cubicBezTo>
                    <a:pt x="1" y="144"/>
                    <a:pt x="23" y="212"/>
                    <a:pt x="92" y="212"/>
                  </a:cubicBezTo>
                  <a:cubicBezTo>
                    <a:pt x="109" y="218"/>
                    <a:pt x="125" y="221"/>
                    <a:pt x="139" y="221"/>
                  </a:cubicBezTo>
                  <a:cubicBezTo>
                    <a:pt x="182" y="221"/>
                    <a:pt x="212" y="195"/>
                    <a:pt x="229" y="144"/>
                  </a:cubicBezTo>
                  <a:cubicBezTo>
                    <a:pt x="252" y="75"/>
                    <a:pt x="206" y="29"/>
                    <a:pt x="138" y="7"/>
                  </a:cubicBezTo>
                  <a:cubicBezTo>
                    <a:pt x="129" y="3"/>
                    <a:pt x="121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4"/>
            <p:cNvSpPr/>
            <p:nvPr/>
          </p:nvSpPr>
          <p:spPr>
            <a:xfrm>
              <a:off x="6458000" y="178825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206" y="281"/>
                    <a:pt x="275" y="258"/>
                    <a:pt x="298" y="167"/>
                  </a:cubicBezTo>
                  <a:cubicBezTo>
                    <a:pt x="298" y="98"/>
                    <a:pt x="275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4"/>
            <p:cNvSpPr/>
            <p:nvPr/>
          </p:nvSpPr>
          <p:spPr>
            <a:xfrm>
              <a:off x="6065425" y="170887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00" y="1"/>
                  </a:moveTo>
                  <a:cubicBezTo>
                    <a:pt x="61" y="1"/>
                    <a:pt x="23" y="26"/>
                    <a:pt x="23" y="78"/>
                  </a:cubicBezTo>
                  <a:cubicBezTo>
                    <a:pt x="0" y="123"/>
                    <a:pt x="23" y="192"/>
                    <a:pt x="91" y="215"/>
                  </a:cubicBezTo>
                  <a:cubicBezTo>
                    <a:pt x="137" y="215"/>
                    <a:pt x="205" y="192"/>
                    <a:pt x="228" y="123"/>
                  </a:cubicBezTo>
                  <a:cubicBezTo>
                    <a:pt x="228" y="78"/>
                    <a:pt x="205" y="9"/>
                    <a:pt x="137" y="9"/>
                  </a:cubicBezTo>
                  <a:cubicBezTo>
                    <a:pt x="126" y="3"/>
                    <a:pt x="113" y="1"/>
                    <a:pt x="10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4"/>
            <p:cNvSpPr/>
            <p:nvPr/>
          </p:nvSpPr>
          <p:spPr>
            <a:xfrm>
              <a:off x="6416350" y="1817925"/>
              <a:ext cx="8575" cy="4750"/>
            </a:xfrm>
            <a:custGeom>
              <a:avLst/>
              <a:gdLst/>
              <a:ahLst/>
              <a:cxnLst/>
              <a:rect l="l" t="t" r="r" b="b"/>
              <a:pathLst>
                <a:path w="343" h="190" extrusionOk="0">
                  <a:moveTo>
                    <a:pt x="159" y="1"/>
                  </a:moveTo>
                  <a:cubicBezTo>
                    <a:pt x="85" y="1"/>
                    <a:pt x="19" y="45"/>
                    <a:pt x="1" y="121"/>
                  </a:cubicBezTo>
                  <a:lnTo>
                    <a:pt x="320" y="189"/>
                  </a:lnTo>
                  <a:cubicBezTo>
                    <a:pt x="343" y="121"/>
                    <a:pt x="274" y="30"/>
                    <a:pt x="206" y="7"/>
                  </a:cubicBezTo>
                  <a:cubicBezTo>
                    <a:pt x="190" y="3"/>
                    <a:pt x="175" y="1"/>
                    <a:pt x="15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4"/>
            <p:cNvSpPr/>
            <p:nvPr/>
          </p:nvSpPr>
          <p:spPr>
            <a:xfrm>
              <a:off x="6369000" y="1797975"/>
              <a:ext cx="9725" cy="5875"/>
            </a:xfrm>
            <a:custGeom>
              <a:avLst/>
              <a:gdLst/>
              <a:ahLst/>
              <a:cxnLst/>
              <a:rect l="l" t="t" r="r" b="b"/>
              <a:pathLst>
                <a:path w="389" h="235" extrusionOk="0">
                  <a:moveTo>
                    <a:pt x="173" y="0"/>
                  </a:moveTo>
                  <a:cubicBezTo>
                    <a:pt x="86" y="0"/>
                    <a:pt x="19" y="48"/>
                    <a:pt x="0" y="143"/>
                  </a:cubicBezTo>
                  <a:lnTo>
                    <a:pt x="365" y="234"/>
                  </a:lnTo>
                  <a:cubicBezTo>
                    <a:pt x="388" y="120"/>
                    <a:pt x="320" y="29"/>
                    <a:pt x="228" y="6"/>
                  </a:cubicBezTo>
                  <a:cubicBezTo>
                    <a:pt x="209" y="2"/>
                    <a:pt x="191" y="0"/>
                    <a:pt x="17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4"/>
            <p:cNvSpPr/>
            <p:nvPr/>
          </p:nvSpPr>
          <p:spPr>
            <a:xfrm>
              <a:off x="6354150" y="1796825"/>
              <a:ext cx="8025" cy="4725"/>
            </a:xfrm>
            <a:custGeom>
              <a:avLst/>
              <a:gdLst/>
              <a:ahLst/>
              <a:cxnLst/>
              <a:rect l="l" t="t" r="r" b="b"/>
              <a:pathLst>
                <a:path w="321" h="189" extrusionOk="0">
                  <a:moveTo>
                    <a:pt x="146" y="0"/>
                  </a:moveTo>
                  <a:cubicBezTo>
                    <a:pt x="85" y="0"/>
                    <a:pt x="20" y="45"/>
                    <a:pt x="1" y="120"/>
                  </a:cubicBezTo>
                  <a:lnTo>
                    <a:pt x="297" y="189"/>
                  </a:lnTo>
                  <a:cubicBezTo>
                    <a:pt x="320" y="98"/>
                    <a:pt x="275" y="29"/>
                    <a:pt x="183" y="6"/>
                  </a:cubicBezTo>
                  <a:cubicBezTo>
                    <a:pt x="171" y="2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4"/>
            <p:cNvSpPr/>
            <p:nvPr/>
          </p:nvSpPr>
          <p:spPr>
            <a:xfrm>
              <a:off x="6318775" y="1694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89"/>
                    <a:pt x="46" y="258"/>
                    <a:pt x="137" y="281"/>
                  </a:cubicBezTo>
                  <a:cubicBezTo>
                    <a:pt x="150" y="285"/>
                    <a:pt x="162" y="287"/>
                    <a:pt x="175" y="287"/>
                  </a:cubicBezTo>
                  <a:cubicBezTo>
                    <a:pt x="236" y="287"/>
                    <a:pt x="301" y="246"/>
                    <a:pt x="320" y="189"/>
                  </a:cubicBezTo>
                  <a:cubicBezTo>
                    <a:pt x="320" y="98"/>
                    <a:pt x="274" y="30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4"/>
            <p:cNvSpPr/>
            <p:nvPr/>
          </p:nvSpPr>
          <p:spPr>
            <a:xfrm>
              <a:off x="6613225" y="16929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1"/>
                    <a:pt x="46" y="303"/>
                    <a:pt x="137" y="326"/>
                  </a:cubicBezTo>
                  <a:cubicBezTo>
                    <a:pt x="150" y="329"/>
                    <a:pt x="162" y="330"/>
                    <a:pt x="174" y="330"/>
                  </a:cubicBezTo>
                  <a:cubicBezTo>
                    <a:pt x="252" y="330"/>
                    <a:pt x="323" y="271"/>
                    <a:pt x="343" y="211"/>
                  </a:cubicBezTo>
                  <a:cubicBezTo>
                    <a:pt x="366" y="120"/>
                    <a:pt x="297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4"/>
            <p:cNvSpPr/>
            <p:nvPr/>
          </p:nvSpPr>
          <p:spPr>
            <a:xfrm>
              <a:off x="6205800" y="1687825"/>
              <a:ext cx="6300" cy="6025"/>
            </a:xfrm>
            <a:custGeom>
              <a:avLst/>
              <a:gdLst/>
              <a:ahLst/>
              <a:cxnLst/>
              <a:rect l="l" t="t" r="r" b="b"/>
              <a:pathLst>
                <a:path w="252" h="241" extrusionOk="0">
                  <a:moveTo>
                    <a:pt x="122" y="1"/>
                  </a:moveTo>
                  <a:cubicBezTo>
                    <a:pt x="68" y="1"/>
                    <a:pt x="19" y="38"/>
                    <a:pt x="0" y="75"/>
                  </a:cubicBezTo>
                  <a:cubicBezTo>
                    <a:pt x="0" y="144"/>
                    <a:pt x="23" y="212"/>
                    <a:pt x="91" y="235"/>
                  </a:cubicBezTo>
                  <a:cubicBezTo>
                    <a:pt x="103" y="239"/>
                    <a:pt x="116" y="241"/>
                    <a:pt x="127" y="241"/>
                  </a:cubicBezTo>
                  <a:cubicBezTo>
                    <a:pt x="183" y="241"/>
                    <a:pt x="232" y="200"/>
                    <a:pt x="251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4"/>
            <p:cNvSpPr/>
            <p:nvPr/>
          </p:nvSpPr>
          <p:spPr>
            <a:xfrm>
              <a:off x="5923325" y="153047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60" y="1"/>
                  </a:moveTo>
                  <a:cubicBezTo>
                    <a:pt x="92" y="1"/>
                    <a:pt x="46" y="24"/>
                    <a:pt x="23" y="92"/>
                  </a:cubicBezTo>
                  <a:cubicBezTo>
                    <a:pt x="1" y="161"/>
                    <a:pt x="46" y="206"/>
                    <a:pt x="115" y="229"/>
                  </a:cubicBezTo>
                  <a:cubicBezTo>
                    <a:pt x="123" y="233"/>
                    <a:pt x="132" y="235"/>
                    <a:pt x="141" y="235"/>
                  </a:cubicBezTo>
                  <a:cubicBezTo>
                    <a:pt x="183" y="235"/>
                    <a:pt x="233" y="194"/>
                    <a:pt x="252" y="138"/>
                  </a:cubicBezTo>
                  <a:cubicBezTo>
                    <a:pt x="252" y="92"/>
                    <a:pt x="229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4"/>
            <p:cNvSpPr/>
            <p:nvPr/>
          </p:nvSpPr>
          <p:spPr>
            <a:xfrm>
              <a:off x="6334175" y="1718075"/>
              <a:ext cx="8600" cy="7600"/>
            </a:xfrm>
            <a:custGeom>
              <a:avLst/>
              <a:gdLst/>
              <a:ahLst/>
              <a:cxnLst/>
              <a:rect l="l" t="t" r="r" b="b"/>
              <a:pathLst>
                <a:path w="344" h="304" extrusionOk="0">
                  <a:moveTo>
                    <a:pt x="169" y="1"/>
                  </a:moveTo>
                  <a:cubicBezTo>
                    <a:pt x="108" y="1"/>
                    <a:pt x="42" y="45"/>
                    <a:pt x="24" y="120"/>
                  </a:cubicBezTo>
                  <a:cubicBezTo>
                    <a:pt x="1" y="189"/>
                    <a:pt x="69" y="280"/>
                    <a:pt x="138" y="303"/>
                  </a:cubicBezTo>
                  <a:cubicBezTo>
                    <a:pt x="229" y="303"/>
                    <a:pt x="297" y="257"/>
                    <a:pt x="320" y="189"/>
                  </a:cubicBezTo>
                  <a:cubicBezTo>
                    <a:pt x="343" y="98"/>
                    <a:pt x="297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6372975" y="1804025"/>
              <a:ext cx="9725" cy="5525"/>
            </a:xfrm>
            <a:custGeom>
              <a:avLst/>
              <a:gdLst/>
              <a:ahLst/>
              <a:cxnLst/>
              <a:rect l="l" t="t" r="r" b="b"/>
              <a:pathLst>
                <a:path w="389" h="221" extrusionOk="0">
                  <a:moveTo>
                    <a:pt x="167" y="0"/>
                  </a:moveTo>
                  <a:cubicBezTo>
                    <a:pt x="92" y="0"/>
                    <a:pt x="19" y="58"/>
                    <a:pt x="1" y="129"/>
                  </a:cubicBezTo>
                  <a:lnTo>
                    <a:pt x="366" y="220"/>
                  </a:lnTo>
                  <a:cubicBezTo>
                    <a:pt x="389" y="129"/>
                    <a:pt x="320" y="38"/>
                    <a:pt x="229" y="15"/>
                  </a:cubicBezTo>
                  <a:cubicBezTo>
                    <a:pt x="209" y="5"/>
                    <a:pt x="188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6238875" y="174490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84" y="257"/>
                    <a:pt x="252" y="21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6459725" y="1579975"/>
              <a:ext cx="8575" cy="8175"/>
            </a:xfrm>
            <a:custGeom>
              <a:avLst/>
              <a:gdLst/>
              <a:ahLst/>
              <a:cxnLst/>
              <a:rect l="l" t="t" r="r" b="b"/>
              <a:pathLst>
                <a:path w="343" h="327" extrusionOk="0">
                  <a:moveTo>
                    <a:pt x="169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229" y="326"/>
                    <a:pt x="297" y="281"/>
                    <a:pt x="320" y="212"/>
                  </a:cubicBezTo>
                  <a:cubicBezTo>
                    <a:pt x="343" y="121"/>
                    <a:pt x="297" y="29"/>
                    <a:pt x="206" y="7"/>
                  </a:cubicBezTo>
                  <a:cubicBezTo>
                    <a:pt x="194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6324475" y="1790000"/>
              <a:ext cx="10875" cy="10525"/>
            </a:xfrm>
            <a:custGeom>
              <a:avLst/>
              <a:gdLst/>
              <a:ahLst/>
              <a:cxnLst/>
              <a:rect l="l" t="t" r="r" b="b"/>
              <a:pathLst>
                <a:path w="435" h="421" extrusionOk="0">
                  <a:moveTo>
                    <a:pt x="231" y="1"/>
                  </a:moveTo>
                  <a:cubicBezTo>
                    <a:pt x="133" y="1"/>
                    <a:pt x="43" y="66"/>
                    <a:pt x="24" y="165"/>
                  </a:cubicBezTo>
                  <a:cubicBezTo>
                    <a:pt x="1" y="279"/>
                    <a:pt x="69" y="371"/>
                    <a:pt x="160" y="416"/>
                  </a:cubicBezTo>
                  <a:cubicBezTo>
                    <a:pt x="175" y="419"/>
                    <a:pt x="190" y="421"/>
                    <a:pt x="205" y="421"/>
                  </a:cubicBezTo>
                  <a:cubicBezTo>
                    <a:pt x="303" y="421"/>
                    <a:pt x="392" y="356"/>
                    <a:pt x="412" y="256"/>
                  </a:cubicBezTo>
                  <a:cubicBezTo>
                    <a:pt x="434" y="165"/>
                    <a:pt x="366" y="51"/>
                    <a:pt x="275" y="5"/>
                  </a:cubicBezTo>
                  <a:cubicBezTo>
                    <a:pt x="260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6348450" y="17346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0" y="234"/>
                    <a:pt x="69" y="325"/>
                    <a:pt x="160" y="348"/>
                  </a:cubicBezTo>
                  <a:cubicBezTo>
                    <a:pt x="176" y="352"/>
                    <a:pt x="191" y="354"/>
                    <a:pt x="207" y="354"/>
                  </a:cubicBezTo>
                  <a:cubicBezTo>
                    <a:pt x="281" y="354"/>
                    <a:pt x="347" y="309"/>
                    <a:pt x="366" y="234"/>
                  </a:cubicBezTo>
                  <a:cubicBezTo>
                    <a:pt x="388" y="119"/>
                    <a:pt x="343" y="28"/>
                    <a:pt x="251" y="5"/>
                  </a:cubicBezTo>
                  <a:cubicBezTo>
                    <a:pt x="239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6425475" y="176662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6" y="0"/>
                  </a:moveTo>
                  <a:cubicBezTo>
                    <a:pt x="137" y="0"/>
                    <a:pt x="63" y="62"/>
                    <a:pt x="24" y="141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4"/>
                    <a:pt x="198" y="374"/>
                  </a:cubicBezTo>
                  <a:cubicBezTo>
                    <a:pt x="280" y="374"/>
                    <a:pt x="369" y="312"/>
                    <a:pt x="389" y="233"/>
                  </a:cubicBezTo>
                  <a:cubicBezTo>
                    <a:pt x="412" y="141"/>
                    <a:pt x="343" y="50"/>
                    <a:pt x="252" y="5"/>
                  </a:cubicBezTo>
                  <a:cubicBezTo>
                    <a:pt x="240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6177825" y="1738625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46" y="303"/>
                    <a:pt x="138" y="326"/>
                  </a:cubicBezTo>
                  <a:cubicBezTo>
                    <a:pt x="153" y="330"/>
                    <a:pt x="169" y="331"/>
                    <a:pt x="184" y="331"/>
                  </a:cubicBezTo>
                  <a:cubicBezTo>
                    <a:pt x="258" y="331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6293100" y="1722675"/>
              <a:ext cx="10850" cy="9950"/>
            </a:xfrm>
            <a:custGeom>
              <a:avLst/>
              <a:gdLst/>
              <a:ahLst/>
              <a:cxnLst/>
              <a:rect l="l" t="t" r="r" b="b"/>
              <a:pathLst>
                <a:path w="434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7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1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6088250" y="1740375"/>
              <a:ext cx="8000" cy="5250"/>
            </a:xfrm>
            <a:custGeom>
              <a:avLst/>
              <a:gdLst/>
              <a:ahLst/>
              <a:cxnLst/>
              <a:rect l="l" t="t" r="r" b="b"/>
              <a:pathLst>
                <a:path w="320" h="210" extrusionOk="0">
                  <a:moveTo>
                    <a:pt x="154" y="0"/>
                  </a:moveTo>
                  <a:cubicBezTo>
                    <a:pt x="91" y="0"/>
                    <a:pt x="20" y="59"/>
                    <a:pt x="0" y="119"/>
                  </a:cubicBezTo>
                  <a:lnTo>
                    <a:pt x="297" y="210"/>
                  </a:lnTo>
                  <a:cubicBezTo>
                    <a:pt x="320" y="119"/>
                    <a:pt x="274" y="27"/>
                    <a:pt x="183" y="5"/>
                  </a:cubicBezTo>
                  <a:cubicBezTo>
                    <a:pt x="173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6464850" y="1732350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1" y="0"/>
                  </a:moveTo>
                  <a:cubicBezTo>
                    <a:pt x="93" y="0"/>
                    <a:pt x="42" y="44"/>
                    <a:pt x="24" y="120"/>
                  </a:cubicBezTo>
                  <a:cubicBezTo>
                    <a:pt x="1" y="189"/>
                    <a:pt x="46" y="280"/>
                    <a:pt x="138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4"/>
                    <a:pt x="320" y="189"/>
                  </a:cubicBezTo>
                  <a:cubicBezTo>
                    <a:pt x="343" y="120"/>
                    <a:pt x="297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6499675" y="1826075"/>
              <a:ext cx="6850" cy="6450"/>
            </a:xfrm>
            <a:custGeom>
              <a:avLst/>
              <a:gdLst/>
              <a:ahLst/>
              <a:cxnLst/>
              <a:rect l="l" t="t" r="r" b="b"/>
              <a:pathLst>
                <a:path w="274" h="258" extrusionOk="0">
                  <a:moveTo>
                    <a:pt x="183" y="0"/>
                  </a:moveTo>
                  <a:cubicBezTo>
                    <a:pt x="114" y="0"/>
                    <a:pt x="46" y="23"/>
                    <a:pt x="23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6" y="255"/>
                    <a:pt x="138" y="257"/>
                    <a:pt x="150" y="257"/>
                  </a:cubicBezTo>
                  <a:cubicBezTo>
                    <a:pt x="206" y="257"/>
                    <a:pt x="255" y="216"/>
                    <a:pt x="274" y="160"/>
                  </a:cubicBezTo>
                  <a:cubicBezTo>
                    <a:pt x="274" y="92"/>
                    <a:pt x="251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6579550" y="18500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15" y="0"/>
                  </a:moveTo>
                  <a:cubicBezTo>
                    <a:pt x="69" y="0"/>
                    <a:pt x="1" y="23"/>
                    <a:pt x="1" y="91"/>
                  </a:cubicBezTo>
                  <a:lnTo>
                    <a:pt x="206" y="137"/>
                  </a:lnTo>
                  <a:cubicBezTo>
                    <a:pt x="206" y="68"/>
                    <a:pt x="183" y="23"/>
                    <a:pt x="1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6827775" y="149495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1"/>
                  </a:moveTo>
                  <a:cubicBezTo>
                    <a:pt x="93" y="1"/>
                    <a:pt x="42" y="45"/>
                    <a:pt x="23" y="121"/>
                  </a:cubicBezTo>
                  <a:cubicBezTo>
                    <a:pt x="1" y="189"/>
                    <a:pt x="46" y="281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9" y="246"/>
                    <a:pt x="297" y="189"/>
                  </a:cubicBezTo>
                  <a:cubicBezTo>
                    <a:pt x="320" y="98"/>
                    <a:pt x="275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6799250" y="173637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2" y="373"/>
                    <a:pt x="185" y="374"/>
                    <a:pt x="197" y="374"/>
                  </a:cubicBezTo>
                  <a:cubicBezTo>
                    <a:pt x="280" y="374"/>
                    <a:pt x="369" y="312"/>
                    <a:pt x="388" y="233"/>
                  </a:cubicBezTo>
                  <a:cubicBezTo>
                    <a:pt x="411" y="142"/>
                    <a:pt x="343" y="28"/>
                    <a:pt x="251" y="5"/>
                  </a:cubicBezTo>
                  <a:cubicBezTo>
                    <a:pt x="239" y="2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6263425" y="1662725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69" y="1"/>
                  </a:moveTo>
                  <a:cubicBezTo>
                    <a:pt x="108" y="1"/>
                    <a:pt x="42" y="45"/>
                    <a:pt x="23" y="120"/>
                  </a:cubicBezTo>
                  <a:cubicBezTo>
                    <a:pt x="0" y="189"/>
                    <a:pt x="46" y="280"/>
                    <a:pt x="137" y="280"/>
                  </a:cubicBezTo>
                  <a:cubicBezTo>
                    <a:pt x="149" y="284"/>
                    <a:pt x="162" y="286"/>
                    <a:pt x="173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120"/>
                    <a:pt x="274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6410075" y="14482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3" y="63"/>
                    <a:pt x="23" y="142"/>
                  </a:cubicBezTo>
                  <a:cubicBezTo>
                    <a:pt x="1" y="233"/>
                    <a:pt x="46" y="325"/>
                    <a:pt x="137" y="347"/>
                  </a:cubicBezTo>
                  <a:cubicBezTo>
                    <a:pt x="153" y="351"/>
                    <a:pt x="169" y="353"/>
                    <a:pt x="186" y="353"/>
                  </a:cubicBezTo>
                  <a:cubicBezTo>
                    <a:pt x="265" y="353"/>
                    <a:pt x="347" y="309"/>
                    <a:pt x="366" y="233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6130475" y="1591750"/>
              <a:ext cx="10850" cy="9650"/>
            </a:xfrm>
            <a:custGeom>
              <a:avLst/>
              <a:gdLst/>
              <a:ahLst/>
              <a:cxnLst/>
              <a:rect l="l" t="t" r="r" b="b"/>
              <a:pathLst>
                <a:path w="434" h="386" extrusionOk="0">
                  <a:moveTo>
                    <a:pt x="191" y="1"/>
                  </a:moveTo>
                  <a:cubicBezTo>
                    <a:pt x="115" y="1"/>
                    <a:pt x="41" y="62"/>
                    <a:pt x="23" y="152"/>
                  </a:cubicBezTo>
                  <a:cubicBezTo>
                    <a:pt x="0" y="243"/>
                    <a:pt x="46" y="357"/>
                    <a:pt x="160" y="380"/>
                  </a:cubicBezTo>
                  <a:cubicBezTo>
                    <a:pt x="179" y="384"/>
                    <a:pt x="197" y="386"/>
                    <a:pt x="215" y="386"/>
                  </a:cubicBezTo>
                  <a:cubicBezTo>
                    <a:pt x="303" y="386"/>
                    <a:pt x="369" y="338"/>
                    <a:pt x="388" y="243"/>
                  </a:cubicBezTo>
                  <a:cubicBezTo>
                    <a:pt x="434" y="129"/>
                    <a:pt x="365" y="38"/>
                    <a:pt x="251" y="15"/>
                  </a:cubicBezTo>
                  <a:cubicBezTo>
                    <a:pt x="232" y="5"/>
                    <a:pt x="211" y="1"/>
                    <a:pt x="19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6660025" y="1722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7"/>
                  </a:cubicBezTo>
                  <a:cubicBezTo>
                    <a:pt x="0" y="189"/>
                    <a:pt x="46" y="257"/>
                    <a:pt x="114" y="257"/>
                  </a:cubicBezTo>
                  <a:cubicBezTo>
                    <a:pt x="126" y="261"/>
                    <a:pt x="138" y="263"/>
                    <a:pt x="150" y="263"/>
                  </a:cubicBezTo>
                  <a:cubicBezTo>
                    <a:pt x="205" y="263"/>
                    <a:pt x="255" y="222"/>
                    <a:pt x="274" y="166"/>
                  </a:cubicBezTo>
                  <a:cubicBezTo>
                    <a:pt x="297" y="97"/>
                    <a:pt x="251" y="29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6325625" y="1467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5" y="22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6745600" y="178430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1"/>
                  </a:moveTo>
                  <a:cubicBezTo>
                    <a:pt x="132" y="1"/>
                    <a:pt x="43" y="63"/>
                    <a:pt x="24" y="142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5"/>
                    <a:pt x="198" y="375"/>
                  </a:cubicBezTo>
                  <a:cubicBezTo>
                    <a:pt x="280" y="375"/>
                    <a:pt x="369" y="313"/>
                    <a:pt x="389" y="233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6322775" y="95912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58"/>
                    <a:pt x="114" y="258"/>
                  </a:cubicBezTo>
                  <a:cubicBezTo>
                    <a:pt x="126" y="262"/>
                    <a:pt x="139" y="264"/>
                    <a:pt x="150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6056850" y="16581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5" y="1"/>
                  </a:moveTo>
                  <a:cubicBezTo>
                    <a:pt x="76" y="1"/>
                    <a:pt x="42" y="38"/>
                    <a:pt x="23" y="75"/>
                  </a:cubicBezTo>
                  <a:cubicBezTo>
                    <a:pt x="1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3" y="221"/>
                  </a:cubicBezTo>
                  <a:cubicBezTo>
                    <a:pt x="192" y="221"/>
                    <a:pt x="235" y="195"/>
                    <a:pt x="252" y="144"/>
                  </a:cubicBezTo>
                  <a:cubicBezTo>
                    <a:pt x="252" y="75"/>
                    <a:pt x="229" y="7"/>
                    <a:pt x="160" y="7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5737300" y="13408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2" y="221"/>
                  </a:cubicBezTo>
                  <a:cubicBezTo>
                    <a:pt x="190" y="221"/>
                    <a:pt x="229" y="195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5794375" y="16382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6" y="0"/>
                  </a:moveTo>
                  <a:cubicBezTo>
                    <a:pt x="85" y="0"/>
                    <a:pt x="23" y="44"/>
                    <a:pt x="23" y="120"/>
                  </a:cubicBezTo>
                  <a:cubicBezTo>
                    <a:pt x="0" y="188"/>
                    <a:pt x="46" y="257"/>
                    <a:pt x="114" y="280"/>
                  </a:cubicBezTo>
                  <a:cubicBezTo>
                    <a:pt x="126" y="284"/>
                    <a:pt x="139" y="286"/>
                    <a:pt x="152" y="286"/>
                  </a:cubicBezTo>
                  <a:cubicBezTo>
                    <a:pt x="213" y="286"/>
                    <a:pt x="278" y="245"/>
                    <a:pt x="297" y="188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5722475" y="1634200"/>
              <a:ext cx="6850" cy="6025"/>
            </a:xfrm>
            <a:custGeom>
              <a:avLst/>
              <a:gdLst/>
              <a:ahLst/>
              <a:cxnLst/>
              <a:rect l="l" t="t" r="r" b="b"/>
              <a:pathLst>
                <a:path w="274" h="241" extrusionOk="0">
                  <a:moveTo>
                    <a:pt x="126" y="0"/>
                  </a:moveTo>
                  <a:cubicBezTo>
                    <a:pt x="76" y="0"/>
                    <a:pt x="42" y="41"/>
                    <a:pt x="23" y="97"/>
                  </a:cubicBezTo>
                  <a:cubicBezTo>
                    <a:pt x="0" y="143"/>
                    <a:pt x="46" y="211"/>
                    <a:pt x="114" y="234"/>
                  </a:cubicBezTo>
                  <a:cubicBezTo>
                    <a:pt x="122" y="238"/>
                    <a:pt x="131" y="240"/>
                    <a:pt x="140" y="240"/>
                  </a:cubicBezTo>
                  <a:cubicBezTo>
                    <a:pt x="183" y="240"/>
                    <a:pt x="232" y="199"/>
                    <a:pt x="251" y="143"/>
                  </a:cubicBezTo>
                  <a:cubicBezTo>
                    <a:pt x="274" y="75"/>
                    <a:pt x="228" y="29"/>
                    <a:pt x="160" y="6"/>
                  </a:cubicBezTo>
                  <a:cubicBezTo>
                    <a:pt x="148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5786375" y="157085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5453125" y="1403075"/>
              <a:ext cx="6875" cy="6050"/>
            </a:xfrm>
            <a:custGeom>
              <a:avLst/>
              <a:gdLst/>
              <a:ahLst/>
              <a:cxnLst/>
              <a:rect l="l" t="t" r="r" b="b"/>
              <a:pathLst>
                <a:path w="275" h="242" extrusionOk="0">
                  <a:moveTo>
                    <a:pt x="124" y="1"/>
                  </a:moveTo>
                  <a:cubicBezTo>
                    <a:pt x="70" y="1"/>
                    <a:pt x="23" y="42"/>
                    <a:pt x="23" y="98"/>
                  </a:cubicBezTo>
                  <a:cubicBezTo>
                    <a:pt x="0" y="167"/>
                    <a:pt x="46" y="235"/>
                    <a:pt x="92" y="235"/>
                  </a:cubicBezTo>
                  <a:cubicBezTo>
                    <a:pt x="104" y="239"/>
                    <a:pt x="116" y="241"/>
                    <a:pt x="128" y="241"/>
                  </a:cubicBezTo>
                  <a:cubicBezTo>
                    <a:pt x="183" y="241"/>
                    <a:pt x="233" y="200"/>
                    <a:pt x="252" y="144"/>
                  </a:cubicBezTo>
                  <a:cubicBezTo>
                    <a:pt x="274" y="98"/>
                    <a:pt x="229" y="30"/>
                    <a:pt x="160" y="7"/>
                  </a:cubicBezTo>
                  <a:cubicBezTo>
                    <a:pt x="148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5689925" y="1594850"/>
              <a:ext cx="10300" cy="9075"/>
            </a:xfrm>
            <a:custGeom>
              <a:avLst/>
              <a:gdLst/>
              <a:ahLst/>
              <a:cxnLst/>
              <a:rect l="l" t="t" r="r" b="b"/>
              <a:pathLst>
                <a:path w="412" h="363" extrusionOk="0">
                  <a:moveTo>
                    <a:pt x="216" y="1"/>
                  </a:moveTo>
                  <a:cubicBezTo>
                    <a:pt x="138" y="1"/>
                    <a:pt x="66" y="63"/>
                    <a:pt x="47" y="142"/>
                  </a:cubicBezTo>
                  <a:cubicBezTo>
                    <a:pt x="1" y="233"/>
                    <a:pt x="69" y="325"/>
                    <a:pt x="161" y="347"/>
                  </a:cubicBezTo>
                  <a:cubicBezTo>
                    <a:pt x="181" y="358"/>
                    <a:pt x="202" y="362"/>
                    <a:pt x="223" y="362"/>
                  </a:cubicBezTo>
                  <a:cubicBezTo>
                    <a:pt x="298" y="362"/>
                    <a:pt x="371" y="305"/>
                    <a:pt x="389" y="233"/>
                  </a:cubicBezTo>
                  <a:cubicBezTo>
                    <a:pt x="412" y="142"/>
                    <a:pt x="343" y="28"/>
                    <a:pt x="252" y="5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5938150" y="1702675"/>
              <a:ext cx="8600" cy="4725"/>
            </a:xfrm>
            <a:custGeom>
              <a:avLst/>
              <a:gdLst/>
              <a:ahLst/>
              <a:cxnLst/>
              <a:rect l="l" t="t" r="r" b="b"/>
              <a:pathLst>
                <a:path w="344" h="18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lnTo>
                    <a:pt x="321" y="189"/>
                  </a:lnTo>
                  <a:cubicBezTo>
                    <a:pt x="343" y="120"/>
                    <a:pt x="275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5751575" y="1442450"/>
              <a:ext cx="6850" cy="5900"/>
            </a:xfrm>
            <a:custGeom>
              <a:avLst/>
              <a:gdLst/>
              <a:ahLst/>
              <a:cxnLst/>
              <a:rect l="l" t="t" r="r" b="b"/>
              <a:pathLst>
                <a:path w="274" h="236" extrusionOk="0">
                  <a:moveTo>
                    <a:pt x="134" y="1"/>
                  </a:moveTo>
                  <a:cubicBezTo>
                    <a:pt x="91" y="1"/>
                    <a:pt x="42" y="42"/>
                    <a:pt x="23" y="98"/>
                  </a:cubicBezTo>
                  <a:cubicBezTo>
                    <a:pt x="0" y="144"/>
                    <a:pt x="46" y="212"/>
                    <a:pt x="114" y="235"/>
                  </a:cubicBezTo>
                  <a:cubicBezTo>
                    <a:pt x="183" y="235"/>
                    <a:pt x="228" y="212"/>
                    <a:pt x="251" y="144"/>
                  </a:cubicBezTo>
                  <a:cubicBezTo>
                    <a:pt x="274" y="75"/>
                    <a:pt x="228" y="30"/>
                    <a:pt x="160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5511900" y="1395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80"/>
                    <a:pt x="115" y="280"/>
                  </a:cubicBezTo>
                  <a:cubicBezTo>
                    <a:pt x="131" y="284"/>
                    <a:pt x="146" y="286"/>
                    <a:pt x="161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2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5617475" y="1447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23" y="92"/>
                  </a:cubicBezTo>
                  <a:cubicBezTo>
                    <a:pt x="0" y="160"/>
                    <a:pt x="46" y="229"/>
                    <a:pt x="91" y="251"/>
                  </a:cubicBezTo>
                  <a:cubicBezTo>
                    <a:pt x="104" y="255"/>
                    <a:pt x="116" y="257"/>
                    <a:pt x="128" y="257"/>
                  </a:cubicBezTo>
                  <a:cubicBezTo>
                    <a:pt x="183" y="257"/>
                    <a:pt x="232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5462825" y="1391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4"/>
                  </a:cubicBezTo>
                  <a:cubicBezTo>
                    <a:pt x="1" y="183"/>
                    <a:pt x="46" y="251"/>
                    <a:pt x="115" y="274"/>
                  </a:cubicBezTo>
                  <a:cubicBezTo>
                    <a:pt x="131" y="278"/>
                    <a:pt x="146" y="280"/>
                    <a:pt x="161" y="280"/>
                  </a:cubicBezTo>
                  <a:cubicBezTo>
                    <a:pt x="229" y="280"/>
                    <a:pt x="278" y="239"/>
                    <a:pt x="297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6588125" y="1407075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1"/>
                    <a:pt x="137" y="303"/>
                  </a:cubicBezTo>
                  <a:cubicBezTo>
                    <a:pt x="149" y="307"/>
                    <a:pt x="161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2" y="121"/>
                    <a:pt x="297" y="29"/>
                    <a:pt x="205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6284525" y="990675"/>
              <a:ext cx="6325" cy="5875"/>
            </a:xfrm>
            <a:custGeom>
              <a:avLst/>
              <a:gdLst/>
              <a:ahLst/>
              <a:cxnLst/>
              <a:rect l="l" t="t" r="r" b="b"/>
              <a:pathLst>
                <a:path w="253" h="235" extrusionOk="0">
                  <a:moveTo>
                    <a:pt x="161" y="0"/>
                  </a:moveTo>
                  <a:cubicBezTo>
                    <a:pt x="92" y="0"/>
                    <a:pt x="24" y="23"/>
                    <a:pt x="24" y="91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05" y="233"/>
                    <a:pt x="117" y="234"/>
                    <a:pt x="130" y="234"/>
                  </a:cubicBezTo>
                  <a:cubicBezTo>
                    <a:pt x="184" y="234"/>
                    <a:pt x="233" y="197"/>
                    <a:pt x="252" y="160"/>
                  </a:cubicBezTo>
                  <a:cubicBezTo>
                    <a:pt x="252" y="91"/>
                    <a:pt x="229" y="23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5481650" y="153675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83" y="1"/>
                  </a:moveTo>
                  <a:cubicBezTo>
                    <a:pt x="115" y="1"/>
                    <a:pt x="46" y="24"/>
                    <a:pt x="24" y="92"/>
                  </a:cubicBezTo>
                  <a:cubicBezTo>
                    <a:pt x="1" y="161"/>
                    <a:pt x="46" y="229"/>
                    <a:pt x="115" y="252"/>
                  </a:cubicBezTo>
                  <a:cubicBezTo>
                    <a:pt x="127" y="256"/>
                    <a:pt x="139" y="258"/>
                    <a:pt x="151" y="258"/>
                  </a:cubicBezTo>
                  <a:cubicBezTo>
                    <a:pt x="206" y="258"/>
                    <a:pt x="256" y="217"/>
                    <a:pt x="275" y="161"/>
                  </a:cubicBezTo>
                  <a:cubicBezTo>
                    <a:pt x="297" y="92"/>
                    <a:pt x="252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6421500" y="11759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6" y="261"/>
                    <a:pt x="139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75"/>
                    <a:pt x="251" y="6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6331325" y="1109825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0"/>
                  </a:moveTo>
                  <a:cubicBezTo>
                    <a:pt x="138" y="0"/>
                    <a:pt x="66" y="62"/>
                    <a:pt x="46" y="142"/>
                  </a:cubicBezTo>
                  <a:cubicBezTo>
                    <a:pt x="1" y="256"/>
                    <a:pt x="69" y="347"/>
                    <a:pt x="183" y="393"/>
                  </a:cubicBezTo>
                  <a:cubicBezTo>
                    <a:pt x="195" y="396"/>
                    <a:pt x="207" y="397"/>
                    <a:pt x="219" y="397"/>
                  </a:cubicBezTo>
                  <a:cubicBezTo>
                    <a:pt x="302" y="397"/>
                    <a:pt x="392" y="332"/>
                    <a:pt x="411" y="233"/>
                  </a:cubicBezTo>
                  <a:cubicBezTo>
                    <a:pt x="434" y="142"/>
                    <a:pt x="366" y="27"/>
                    <a:pt x="275" y="5"/>
                  </a:cubicBezTo>
                  <a:cubicBezTo>
                    <a:pt x="260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6348450" y="10874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0" y="1"/>
                  </a:moveTo>
                  <a:cubicBezTo>
                    <a:pt x="62" y="1"/>
                    <a:pt x="23" y="27"/>
                    <a:pt x="23" y="78"/>
                  </a:cubicBezTo>
                  <a:cubicBezTo>
                    <a:pt x="0" y="146"/>
                    <a:pt x="46" y="215"/>
                    <a:pt x="92" y="215"/>
                  </a:cubicBezTo>
                  <a:cubicBezTo>
                    <a:pt x="104" y="219"/>
                    <a:pt x="117" y="221"/>
                    <a:pt x="129" y="221"/>
                  </a:cubicBezTo>
                  <a:cubicBezTo>
                    <a:pt x="183" y="221"/>
                    <a:pt x="229" y="184"/>
                    <a:pt x="229" y="146"/>
                  </a:cubicBezTo>
                  <a:cubicBezTo>
                    <a:pt x="251" y="78"/>
                    <a:pt x="206" y="9"/>
                    <a:pt x="160" y="9"/>
                  </a:cubicBezTo>
                  <a:cubicBezTo>
                    <a:pt x="143" y="4"/>
                    <a:pt x="126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6868875" y="1463050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1" y="0"/>
                  </a:moveTo>
                  <a:cubicBezTo>
                    <a:pt x="137" y="0"/>
                    <a:pt x="66" y="65"/>
                    <a:pt x="46" y="164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6"/>
                    <a:pt x="214" y="398"/>
                    <a:pt x="230" y="398"/>
                  </a:cubicBezTo>
                  <a:cubicBezTo>
                    <a:pt x="309" y="398"/>
                    <a:pt x="392" y="351"/>
                    <a:pt x="411" y="256"/>
                  </a:cubicBezTo>
                  <a:cubicBezTo>
                    <a:pt x="457" y="141"/>
                    <a:pt x="388" y="50"/>
                    <a:pt x="274" y="4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6204650" y="1726675"/>
              <a:ext cx="10875" cy="9375"/>
            </a:xfrm>
            <a:custGeom>
              <a:avLst/>
              <a:gdLst/>
              <a:ahLst/>
              <a:cxnLst/>
              <a:rect l="l" t="t" r="r" b="b"/>
              <a:pathLst>
                <a:path w="435" h="375" extrusionOk="0">
                  <a:moveTo>
                    <a:pt x="231" y="0"/>
                  </a:moveTo>
                  <a:cubicBezTo>
                    <a:pt x="137" y="0"/>
                    <a:pt x="66" y="62"/>
                    <a:pt x="46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9" y="312"/>
                    <a:pt x="388" y="233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6218350" y="14789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4" y="216"/>
                    <a:pt x="117" y="218"/>
                    <a:pt x="129" y="218"/>
                  </a:cubicBezTo>
                  <a:cubicBezTo>
                    <a:pt x="183" y="218"/>
                    <a:pt x="228" y="181"/>
                    <a:pt x="228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5850850" y="154692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0" y="347"/>
                  </a:cubicBezTo>
                  <a:cubicBezTo>
                    <a:pt x="176" y="351"/>
                    <a:pt x="191" y="353"/>
                    <a:pt x="206" y="353"/>
                  </a:cubicBezTo>
                  <a:cubicBezTo>
                    <a:pt x="280" y="353"/>
                    <a:pt x="347" y="305"/>
                    <a:pt x="366" y="210"/>
                  </a:cubicBezTo>
                  <a:cubicBezTo>
                    <a:pt x="389" y="119"/>
                    <a:pt x="343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5838300" y="15023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25" y="0"/>
                  </a:moveTo>
                  <a:cubicBezTo>
                    <a:pt x="76" y="0"/>
                    <a:pt x="42" y="38"/>
                    <a:pt x="23" y="75"/>
                  </a:cubicBezTo>
                  <a:cubicBezTo>
                    <a:pt x="1" y="143"/>
                    <a:pt x="46" y="189"/>
                    <a:pt x="92" y="212"/>
                  </a:cubicBezTo>
                  <a:cubicBezTo>
                    <a:pt x="160" y="212"/>
                    <a:pt x="206" y="189"/>
                    <a:pt x="229" y="121"/>
                  </a:cubicBezTo>
                  <a:cubicBezTo>
                    <a:pt x="252" y="75"/>
                    <a:pt x="206" y="6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6180675" y="74400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66"/>
                    <a:pt x="46" y="258"/>
                    <a:pt x="115" y="281"/>
                  </a:cubicBezTo>
                  <a:cubicBezTo>
                    <a:pt x="183" y="281"/>
                    <a:pt x="275" y="235"/>
                    <a:pt x="297" y="166"/>
                  </a:cubicBezTo>
                  <a:cubicBezTo>
                    <a:pt x="297" y="98"/>
                    <a:pt x="275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6165275" y="635000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0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30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6252575" y="125305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1" y="347"/>
                  </a:cubicBezTo>
                  <a:cubicBezTo>
                    <a:pt x="170" y="350"/>
                    <a:pt x="179" y="352"/>
                    <a:pt x="190" y="352"/>
                  </a:cubicBezTo>
                  <a:cubicBezTo>
                    <a:pt x="257" y="352"/>
                    <a:pt x="346" y="290"/>
                    <a:pt x="366" y="210"/>
                  </a:cubicBezTo>
                  <a:cubicBezTo>
                    <a:pt x="389" y="119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6334750" y="13768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7"/>
                    <a:pt x="46" y="235"/>
                    <a:pt x="115" y="258"/>
                  </a:cubicBezTo>
                  <a:cubicBezTo>
                    <a:pt x="183" y="258"/>
                    <a:pt x="252" y="235"/>
                    <a:pt x="252" y="167"/>
                  </a:cubicBezTo>
                  <a:cubicBezTo>
                    <a:pt x="274" y="98"/>
                    <a:pt x="229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6214925" y="1197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35"/>
                    <a:pt x="114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6338175" y="134720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1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8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6325050" y="13169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1" y="189"/>
                    <a:pt x="46" y="257"/>
                    <a:pt x="115" y="280"/>
                  </a:cubicBezTo>
                  <a:cubicBezTo>
                    <a:pt x="206" y="280"/>
                    <a:pt x="274" y="234"/>
                    <a:pt x="297" y="166"/>
                  </a:cubicBezTo>
                  <a:cubicBezTo>
                    <a:pt x="297" y="98"/>
                    <a:pt x="252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6260575" y="1249625"/>
              <a:ext cx="8575" cy="7700"/>
            </a:xfrm>
            <a:custGeom>
              <a:avLst/>
              <a:gdLst/>
              <a:ahLst/>
              <a:cxnLst/>
              <a:rect l="l" t="t" r="r" b="b"/>
              <a:pathLst>
                <a:path w="343" h="308" extrusionOk="0">
                  <a:moveTo>
                    <a:pt x="177" y="0"/>
                  </a:moveTo>
                  <a:cubicBezTo>
                    <a:pt x="114" y="0"/>
                    <a:pt x="43" y="60"/>
                    <a:pt x="23" y="119"/>
                  </a:cubicBezTo>
                  <a:cubicBezTo>
                    <a:pt x="0" y="210"/>
                    <a:pt x="46" y="302"/>
                    <a:pt x="137" y="302"/>
                  </a:cubicBezTo>
                  <a:cubicBezTo>
                    <a:pt x="153" y="306"/>
                    <a:pt x="169" y="307"/>
                    <a:pt x="183" y="307"/>
                  </a:cubicBezTo>
                  <a:cubicBezTo>
                    <a:pt x="251" y="307"/>
                    <a:pt x="301" y="267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5614625" y="837725"/>
              <a:ext cx="8000" cy="7575"/>
            </a:xfrm>
            <a:custGeom>
              <a:avLst/>
              <a:gdLst/>
              <a:ahLst/>
              <a:cxnLst/>
              <a:rect l="l" t="t" r="r" b="b"/>
              <a:pathLst>
                <a:path w="320" h="303" extrusionOk="0">
                  <a:moveTo>
                    <a:pt x="183" y="1"/>
                  </a:moveTo>
                  <a:cubicBezTo>
                    <a:pt x="114" y="1"/>
                    <a:pt x="46" y="47"/>
                    <a:pt x="23" y="115"/>
                  </a:cubicBezTo>
                  <a:cubicBezTo>
                    <a:pt x="0" y="184"/>
                    <a:pt x="46" y="275"/>
                    <a:pt x="114" y="298"/>
                  </a:cubicBezTo>
                  <a:cubicBezTo>
                    <a:pt x="126" y="301"/>
                    <a:pt x="138" y="302"/>
                    <a:pt x="150" y="302"/>
                  </a:cubicBezTo>
                  <a:cubicBezTo>
                    <a:pt x="223" y="302"/>
                    <a:pt x="277" y="243"/>
                    <a:pt x="297" y="184"/>
                  </a:cubicBezTo>
                  <a:cubicBezTo>
                    <a:pt x="320" y="115"/>
                    <a:pt x="274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5655700" y="1408000"/>
              <a:ext cx="11425" cy="10200"/>
            </a:xfrm>
            <a:custGeom>
              <a:avLst/>
              <a:gdLst/>
              <a:ahLst/>
              <a:cxnLst/>
              <a:rect l="l" t="t" r="r" b="b"/>
              <a:pathLst>
                <a:path w="457" h="408" extrusionOk="0">
                  <a:moveTo>
                    <a:pt x="202" y="1"/>
                  </a:moveTo>
                  <a:cubicBezTo>
                    <a:pt x="116" y="1"/>
                    <a:pt x="41" y="62"/>
                    <a:pt x="23" y="152"/>
                  </a:cubicBezTo>
                  <a:cubicBezTo>
                    <a:pt x="0" y="266"/>
                    <a:pt x="69" y="380"/>
                    <a:pt x="183" y="403"/>
                  </a:cubicBezTo>
                  <a:cubicBezTo>
                    <a:pt x="195" y="406"/>
                    <a:pt x="207" y="408"/>
                    <a:pt x="220" y="408"/>
                  </a:cubicBezTo>
                  <a:cubicBezTo>
                    <a:pt x="303" y="408"/>
                    <a:pt x="391" y="346"/>
                    <a:pt x="411" y="266"/>
                  </a:cubicBezTo>
                  <a:cubicBezTo>
                    <a:pt x="457" y="152"/>
                    <a:pt x="388" y="38"/>
                    <a:pt x="274" y="15"/>
                  </a:cubicBezTo>
                  <a:cubicBezTo>
                    <a:pt x="250" y="5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5660825" y="1394525"/>
              <a:ext cx="9175" cy="8300"/>
            </a:xfrm>
            <a:custGeom>
              <a:avLst/>
              <a:gdLst/>
              <a:ahLst/>
              <a:cxnLst/>
              <a:rect l="l" t="t" r="r" b="b"/>
              <a:pathLst>
                <a:path w="367" h="332" extrusionOk="0">
                  <a:moveTo>
                    <a:pt x="182" y="1"/>
                  </a:moveTo>
                  <a:cubicBezTo>
                    <a:pt x="109" y="1"/>
                    <a:pt x="43" y="45"/>
                    <a:pt x="24" y="121"/>
                  </a:cubicBezTo>
                  <a:cubicBezTo>
                    <a:pt x="1" y="212"/>
                    <a:pt x="47" y="303"/>
                    <a:pt x="138" y="326"/>
                  </a:cubicBezTo>
                  <a:cubicBezTo>
                    <a:pt x="154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5673950" y="1387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1"/>
                  </a:moveTo>
                  <a:cubicBezTo>
                    <a:pt x="115" y="1"/>
                    <a:pt x="24" y="46"/>
                    <a:pt x="1" y="115"/>
                  </a:cubicBezTo>
                  <a:cubicBezTo>
                    <a:pt x="1" y="183"/>
                    <a:pt x="47" y="274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8" y="115"/>
                    <a:pt x="252" y="23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5683650" y="1376425"/>
              <a:ext cx="8025" cy="7425"/>
            </a:xfrm>
            <a:custGeom>
              <a:avLst/>
              <a:gdLst/>
              <a:ahLst/>
              <a:cxnLst/>
              <a:rect l="l" t="t" r="r" b="b"/>
              <a:pathLst>
                <a:path w="321" h="297" extrusionOk="0">
                  <a:moveTo>
                    <a:pt x="184" y="0"/>
                  </a:moveTo>
                  <a:cubicBezTo>
                    <a:pt x="115" y="0"/>
                    <a:pt x="24" y="46"/>
                    <a:pt x="24" y="114"/>
                  </a:cubicBezTo>
                  <a:cubicBezTo>
                    <a:pt x="1" y="183"/>
                    <a:pt x="47" y="274"/>
                    <a:pt x="115" y="297"/>
                  </a:cubicBezTo>
                  <a:cubicBezTo>
                    <a:pt x="184" y="297"/>
                    <a:pt x="275" y="251"/>
                    <a:pt x="298" y="183"/>
                  </a:cubicBezTo>
                  <a:cubicBezTo>
                    <a:pt x="320" y="114"/>
                    <a:pt x="275" y="23"/>
                    <a:pt x="18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5882250" y="1540025"/>
              <a:ext cx="5725" cy="5475"/>
            </a:xfrm>
            <a:custGeom>
              <a:avLst/>
              <a:gdLst/>
              <a:ahLst/>
              <a:cxnLst/>
              <a:rect l="l" t="t" r="r" b="b"/>
              <a:pathLst>
                <a:path w="229" h="219" extrusionOk="0">
                  <a:moveTo>
                    <a:pt x="110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189"/>
                    <a:pt x="91" y="212"/>
                  </a:cubicBezTo>
                  <a:cubicBezTo>
                    <a:pt x="100" y="217"/>
                    <a:pt x="109" y="218"/>
                    <a:pt x="118" y="218"/>
                  </a:cubicBezTo>
                  <a:cubicBezTo>
                    <a:pt x="160" y="218"/>
                    <a:pt x="206" y="181"/>
                    <a:pt x="206" y="144"/>
                  </a:cubicBezTo>
                  <a:cubicBezTo>
                    <a:pt x="228" y="75"/>
                    <a:pt x="206" y="30"/>
                    <a:pt x="137" y="7"/>
                  </a:cubicBezTo>
                  <a:cubicBezTo>
                    <a:pt x="129" y="3"/>
                    <a:pt x="120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6095650" y="988850"/>
              <a:ext cx="8600" cy="7700"/>
            </a:xfrm>
            <a:custGeom>
              <a:avLst/>
              <a:gdLst/>
              <a:ahLst/>
              <a:cxnLst/>
              <a:rect l="l" t="t" r="r" b="b"/>
              <a:pathLst>
                <a:path w="344" h="308" extrusionOk="0">
                  <a:moveTo>
                    <a:pt x="178" y="0"/>
                  </a:moveTo>
                  <a:cubicBezTo>
                    <a:pt x="114" y="0"/>
                    <a:pt x="43" y="60"/>
                    <a:pt x="24" y="119"/>
                  </a:cubicBezTo>
                  <a:cubicBezTo>
                    <a:pt x="1" y="210"/>
                    <a:pt x="46" y="301"/>
                    <a:pt x="138" y="301"/>
                  </a:cubicBezTo>
                  <a:cubicBezTo>
                    <a:pt x="154" y="305"/>
                    <a:pt x="169" y="307"/>
                    <a:pt x="184" y="307"/>
                  </a:cubicBezTo>
                  <a:cubicBezTo>
                    <a:pt x="252" y="307"/>
                    <a:pt x="302" y="266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6099075" y="1000800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47" y="0"/>
                  </a:moveTo>
                  <a:cubicBezTo>
                    <a:pt x="92" y="0"/>
                    <a:pt x="42" y="41"/>
                    <a:pt x="24" y="97"/>
                  </a:cubicBezTo>
                  <a:cubicBezTo>
                    <a:pt x="1" y="166"/>
                    <a:pt x="46" y="234"/>
                    <a:pt x="115" y="234"/>
                  </a:cubicBezTo>
                  <a:cubicBezTo>
                    <a:pt x="127" y="238"/>
                    <a:pt x="139" y="240"/>
                    <a:pt x="151" y="240"/>
                  </a:cubicBezTo>
                  <a:cubicBezTo>
                    <a:pt x="205" y="240"/>
                    <a:pt x="252" y="199"/>
                    <a:pt x="252" y="143"/>
                  </a:cubicBezTo>
                  <a:cubicBezTo>
                    <a:pt x="275" y="97"/>
                    <a:pt x="229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6043725" y="1023400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14" y="1"/>
                  </a:moveTo>
                  <a:cubicBezTo>
                    <a:pt x="138" y="1"/>
                    <a:pt x="59" y="62"/>
                    <a:pt x="23" y="152"/>
                  </a:cubicBezTo>
                  <a:cubicBezTo>
                    <a:pt x="1" y="266"/>
                    <a:pt x="69" y="380"/>
                    <a:pt x="183" y="403"/>
                  </a:cubicBezTo>
                  <a:cubicBezTo>
                    <a:pt x="198" y="406"/>
                    <a:pt x="213" y="407"/>
                    <a:pt x="228" y="407"/>
                  </a:cubicBezTo>
                  <a:cubicBezTo>
                    <a:pt x="326" y="407"/>
                    <a:pt x="415" y="345"/>
                    <a:pt x="434" y="266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5" y="5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6072825" y="1003800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38" y="0"/>
                  </a:moveTo>
                  <a:cubicBezTo>
                    <a:pt x="69" y="0"/>
                    <a:pt x="24" y="23"/>
                    <a:pt x="1" y="91"/>
                  </a:cubicBezTo>
                  <a:cubicBezTo>
                    <a:pt x="1" y="137"/>
                    <a:pt x="24" y="206"/>
                    <a:pt x="92" y="228"/>
                  </a:cubicBezTo>
                  <a:cubicBezTo>
                    <a:pt x="138" y="228"/>
                    <a:pt x="206" y="206"/>
                    <a:pt x="206" y="137"/>
                  </a:cubicBezTo>
                  <a:cubicBezTo>
                    <a:pt x="229" y="91"/>
                    <a:pt x="206" y="23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6714225" y="1160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5" y="0"/>
                  </a:moveTo>
                  <a:cubicBezTo>
                    <a:pt x="85" y="0"/>
                    <a:pt x="23" y="41"/>
                    <a:pt x="23" y="98"/>
                  </a:cubicBezTo>
                  <a:cubicBezTo>
                    <a:pt x="0" y="166"/>
                    <a:pt x="46" y="257"/>
                    <a:pt x="115" y="257"/>
                  </a:cubicBezTo>
                  <a:cubicBezTo>
                    <a:pt x="127" y="261"/>
                    <a:pt x="140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98"/>
                    <a:pt x="251" y="6"/>
                    <a:pt x="183" y="6"/>
                  </a:cubicBezTo>
                  <a:cubicBezTo>
                    <a:pt x="171" y="2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6736475" y="112802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1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5535875" y="183702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49" y="0"/>
                  </a:moveTo>
                  <a:cubicBezTo>
                    <a:pt x="101" y="0"/>
                    <a:pt x="56" y="38"/>
                    <a:pt x="23" y="87"/>
                  </a:cubicBezTo>
                  <a:cubicBezTo>
                    <a:pt x="0" y="156"/>
                    <a:pt x="23" y="224"/>
                    <a:pt x="91" y="270"/>
                  </a:cubicBezTo>
                  <a:cubicBezTo>
                    <a:pt x="109" y="276"/>
                    <a:pt x="127" y="278"/>
                    <a:pt x="146" y="278"/>
                  </a:cubicBezTo>
                  <a:cubicBezTo>
                    <a:pt x="201" y="278"/>
                    <a:pt x="257" y="253"/>
                    <a:pt x="274" y="201"/>
                  </a:cubicBezTo>
                  <a:cubicBezTo>
                    <a:pt x="320" y="133"/>
                    <a:pt x="274" y="42"/>
                    <a:pt x="206" y="19"/>
                  </a:cubicBezTo>
                  <a:cubicBezTo>
                    <a:pt x="186" y="6"/>
                    <a:pt x="167" y="0"/>
                    <a:pt x="14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5753275" y="180757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28" y="1"/>
                  </a:moveTo>
                  <a:cubicBezTo>
                    <a:pt x="160" y="1"/>
                    <a:pt x="93" y="47"/>
                    <a:pt x="46" y="124"/>
                  </a:cubicBezTo>
                  <a:cubicBezTo>
                    <a:pt x="1" y="215"/>
                    <a:pt x="46" y="352"/>
                    <a:pt x="160" y="398"/>
                  </a:cubicBezTo>
                  <a:cubicBezTo>
                    <a:pt x="185" y="410"/>
                    <a:pt x="211" y="416"/>
                    <a:pt x="237" y="416"/>
                  </a:cubicBezTo>
                  <a:cubicBezTo>
                    <a:pt x="310" y="416"/>
                    <a:pt x="384" y="374"/>
                    <a:pt x="434" y="307"/>
                  </a:cubicBezTo>
                  <a:cubicBezTo>
                    <a:pt x="480" y="193"/>
                    <a:pt x="434" y="78"/>
                    <a:pt x="320" y="33"/>
                  </a:cubicBezTo>
                  <a:cubicBezTo>
                    <a:pt x="291" y="11"/>
                    <a:pt x="259" y="1"/>
                    <a:pt x="2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5846850" y="19608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5" y="1"/>
                  </a:moveTo>
                  <a:cubicBezTo>
                    <a:pt x="125" y="1"/>
                    <a:pt x="57" y="38"/>
                    <a:pt x="24" y="87"/>
                  </a:cubicBezTo>
                  <a:cubicBezTo>
                    <a:pt x="1" y="179"/>
                    <a:pt x="24" y="293"/>
                    <a:pt x="115" y="338"/>
                  </a:cubicBezTo>
                  <a:cubicBezTo>
                    <a:pt x="137" y="344"/>
                    <a:pt x="158" y="347"/>
                    <a:pt x="179" y="347"/>
                  </a:cubicBezTo>
                  <a:cubicBezTo>
                    <a:pt x="247" y="347"/>
                    <a:pt x="308" y="317"/>
                    <a:pt x="343" y="247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6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5853150" y="1946600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23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5867400" y="195685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76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1" y="179"/>
                    <a:pt x="23" y="270"/>
                    <a:pt x="115" y="293"/>
                  </a:cubicBezTo>
                  <a:cubicBezTo>
                    <a:pt x="138" y="308"/>
                    <a:pt x="163" y="316"/>
                    <a:pt x="188" y="316"/>
                  </a:cubicBezTo>
                  <a:cubicBezTo>
                    <a:pt x="239" y="316"/>
                    <a:pt x="290" y="285"/>
                    <a:pt x="320" y="225"/>
                  </a:cubicBezTo>
                  <a:cubicBezTo>
                    <a:pt x="366" y="156"/>
                    <a:pt x="320" y="65"/>
                    <a:pt x="252" y="19"/>
                  </a:cubicBezTo>
                  <a:cubicBezTo>
                    <a:pt x="226" y="6"/>
                    <a:pt x="201" y="1"/>
                    <a:pt x="17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6384975" y="191692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9" y="0"/>
                  </a:moveTo>
                  <a:cubicBezTo>
                    <a:pt x="135" y="0"/>
                    <a:pt x="79" y="38"/>
                    <a:pt x="46" y="87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6" y="343"/>
                    <a:pt x="159" y="346"/>
                    <a:pt x="181" y="346"/>
                  </a:cubicBezTo>
                  <a:cubicBezTo>
                    <a:pt x="254" y="346"/>
                    <a:pt x="325" y="316"/>
                    <a:pt x="343" y="247"/>
                  </a:cubicBezTo>
                  <a:cubicBezTo>
                    <a:pt x="388" y="155"/>
                    <a:pt x="365" y="64"/>
                    <a:pt x="274" y="18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5665975" y="1677500"/>
              <a:ext cx="7450" cy="6150"/>
            </a:xfrm>
            <a:custGeom>
              <a:avLst/>
              <a:gdLst/>
              <a:ahLst/>
              <a:cxnLst/>
              <a:rect l="l" t="t" r="r" b="b"/>
              <a:pathLst>
                <a:path w="298" h="246" extrusionOk="0">
                  <a:moveTo>
                    <a:pt x="155" y="0"/>
                  </a:moveTo>
                  <a:cubicBezTo>
                    <a:pt x="106" y="0"/>
                    <a:pt x="63" y="26"/>
                    <a:pt x="46" y="77"/>
                  </a:cubicBezTo>
                  <a:cubicBezTo>
                    <a:pt x="0" y="123"/>
                    <a:pt x="23" y="191"/>
                    <a:pt x="92" y="237"/>
                  </a:cubicBezTo>
                  <a:cubicBezTo>
                    <a:pt x="109" y="243"/>
                    <a:pt x="126" y="246"/>
                    <a:pt x="142" y="246"/>
                  </a:cubicBezTo>
                  <a:cubicBezTo>
                    <a:pt x="191" y="246"/>
                    <a:pt x="234" y="220"/>
                    <a:pt x="251" y="169"/>
                  </a:cubicBezTo>
                  <a:cubicBezTo>
                    <a:pt x="297" y="123"/>
                    <a:pt x="251" y="32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5416600" y="179195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68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1" y="156"/>
                    <a:pt x="23" y="224"/>
                    <a:pt x="92" y="270"/>
                  </a:cubicBezTo>
                  <a:cubicBezTo>
                    <a:pt x="109" y="275"/>
                    <a:pt x="128" y="278"/>
                    <a:pt x="146" y="278"/>
                  </a:cubicBezTo>
                  <a:cubicBezTo>
                    <a:pt x="202" y="278"/>
                    <a:pt x="257" y="253"/>
                    <a:pt x="275" y="201"/>
                  </a:cubicBezTo>
                  <a:cubicBezTo>
                    <a:pt x="320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5527300" y="16230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0"/>
                  </a:moveTo>
                  <a:cubicBezTo>
                    <a:pt x="162" y="0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8" y="396"/>
                    <a:pt x="199" y="401"/>
                    <a:pt x="228" y="401"/>
                  </a:cubicBezTo>
                  <a:cubicBezTo>
                    <a:pt x="308" y="401"/>
                    <a:pt x="378" y="359"/>
                    <a:pt x="412" y="292"/>
                  </a:cubicBezTo>
                  <a:cubicBezTo>
                    <a:pt x="457" y="178"/>
                    <a:pt x="412" y="64"/>
                    <a:pt x="320" y="18"/>
                  </a:cubicBezTo>
                  <a:cubicBezTo>
                    <a:pt x="296" y="6"/>
                    <a:pt x="268" y="0"/>
                    <a:pt x="24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5461675" y="1860425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178"/>
                    <a:pt x="47" y="293"/>
                    <a:pt x="138" y="338"/>
                  </a:cubicBezTo>
                  <a:cubicBezTo>
                    <a:pt x="162" y="350"/>
                    <a:pt x="188" y="356"/>
                    <a:pt x="214" y="356"/>
                  </a:cubicBezTo>
                  <a:cubicBezTo>
                    <a:pt x="284" y="356"/>
                    <a:pt x="349" y="314"/>
                    <a:pt x="366" y="247"/>
                  </a:cubicBezTo>
                  <a:cubicBezTo>
                    <a:pt x="412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5465675" y="18130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46" y="338"/>
                    <a:pt x="138" y="383"/>
                  </a:cubicBezTo>
                  <a:cubicBezTo>
                    <a:pt x="162" y="396"/>
                    <a:pt x="190" y="401"/>
                    <a:pt x="218" y="401"/>
                  </a:cubicBezTo>
                  <a:cubicBezTo>
                    <a:pt x="296" y="401"/>
                    <a:pt x="378" y="359"/>
                    <a:pt x="411" y="292"/>
                  </a:cubicBezTo>
                  <a:cubicBezTo>
                    <a:pt x="457" y="178"/>
                    <a:pt x="411" y="64"/>
                    <a:pt x="320" y="18"/>
                  </a:cubicBezTo>
                  <a:cubicBezTo>
                    <a:pt x="290" y="6"/>
                    <a:pt x="259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5555275" y="17558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2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8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1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51" y="24"/>
                  </a:cubicBezTo>
                  <a:cubicBezTo>
                    <a:pt x="228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5503900" y="16395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86" y="1"/>
                  </a:moveTo>
                  <a:cubicBezTo>
                    <a:pt x="125" y="1"/>
                    <a:pt x="57" y="38"/>
                    <a:pt x="24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38" y="331"/>
                    <a:pt x="166" y="339"/>
                    <a:pt x="195" y="339"/>
                  </a:cubicBezTo>
                  <a:cubicBezTo>
                    <a:pt x="25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52" y="19"/>
                  </a:cubicBezTo>
                  <a:cubicBezTo>
                    <a:pt x="233" y="7"/>
                    <a:pt x="210" y="1"/>
                    <a:pt x="18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5700775" y="1631850"/>
              <a:ext cx="7450" cy="6525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55" y="0"/>
                  </a:moveTo>
                  <a:cubicBezTo>
                    <a:pt x="105" y="0"/>
                    <a:pt x="58" y="26"/>
                    <a:pt x="23" y="77"/>
                  </a:cubicBezTo>
                  <a:cubicBezTo>
                    <a:pt x="1" y="146"/>
                    <a:pt x="23" y="214"/>
                    <a:pt x="92" y="237"/>
                  </a:cubicBezTo>
                  <a:cubicBezTo>
                    <a:pt x="116" y="253"/>
                    <a:pt x="140" y="261"/>
                    <a:pt x="163" y="261"/>
                  </a:cubicBezTo>
                  <a:cubicBezTo>
                    <a:pt x="203" y="261"/>
                    <a:pt x="237" y="236"/>
                    <a:pt x="252" y="191"/>
                  </a:cubicBezTo>
                  <a:cubicBezTo>
                    <a:pt x="297" y="123"/>
                    <a:pt x="275" y="54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5455400" y="169827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07" y="0"/>
                  </a:moveTo>
                  <a:cubicBezTo>
                    <a:pt x="141" y="0"/>
                    <a:pt x="78" y="36"/>
                    <a:pt x="46" y="114"/>
                  </a:cubicBezTo>
                  <a:cubicBezTo>
                    <a:pt x="1" y="205"/>
                    <a:pt x="46" y="319"/>
                    <a:pt x="138" y="365"/>
                  </a:cubicBezTo>
                  <a:cubicBezTo>
                    <a:pt x="162" y="377"/>
                    <a:pt x="188" y="383"/>
                    <a:pt x="214" y="383"/>
                  </a:cubicBezTo>
                  <a:cubicBezTo>
                    <a:pt x="285" y="383"/>
                    <a:pt x="355" y="340"/>
                    <a:pt x="389" y="273"/>
                  </a:cubicBezTo>
                  <a:cubicBezTo>
                    <a:pt x="434" y="182"/>
                    <a:pt x="412" y="68"/>
                    <a:pt x="298" y="22"/>
                  </a:cubicBezTo>
                  <a:cubicBezTo>
                    <a:pt x="269" y="8"/>
                    <a:pt x="237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5660275" y="1668550"/>
              <a:ext cx="8000" cy="7125"/>
            </a:xfrm>
            <a:custGeom>
              <a:avLst/>
              <a:gdLst/>
              <a:ahLst/>
              <a:cxnLst/>
              <a:rect l="l" t="t" r="r" b="b"/>
              <a:pathLst>
                <a:path w="320" h="285" extrusionOk="0">
                  <a:moveTo>
                    <a:pt x="150" y="1"/>
                  </a:moveTo>
                  <a:cubicBezTo>
                    <a:pt x="101" y="1"/>
                    <a:pt x="52" y="26"/>
                    <a:pt x="23" y="70"/>
                  </a:cubicBezTo>
                  <a:cubicBezTo>
                    <a:pt x="0" y="161"/>
                    <a:pt x="23" y="230"/>
                    <a:pt x="91" y="275"/>
                  </a:cubicBezTo>
                  <a:cubicBezTo>
                    <a:pt x="108" y="281"/>
                    <a:pt x="127" y="284"/>
                    <a:pt x="146" y="284"/>
                  </a:cubicBezTo>
                  <a:cubicBezTo>
                    <a:pt x="203" y="284"/>
                    <a:pt x="263" y="258"/>
                    <a:pt x="297" y="207"/>
                  </a:cubicBezTo>
                  <a:cubicBezTo>
                    <a:pt x="320" y="139"/>
                    <a:pt x="297" y="47"/>
                    <a:pt x="228" y="24"/>
                  </a:cubicBezTo>
                  <a:cubicBezTo>
                    <a:pt x="204" y="8"/>
                    <a:pt x="177" y="1"/>
                    <a:pt x="15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6747325" y="1892825"/>
              <a:ext cx="10850" cy="9175"/>
            </a:xfrm>
            <a:custGeom>
              <a:avLst/>
              <a:gdLst/>
              <a:ahLst/>
              <a:cxnLst/>
              <a:rect l="l" t="t" r="r" b="b"/>
              <a:pathLst>
                <a:path w="434" h="367" extrusionOk="0">
                  <a:moveTo>
                    <a:pt x="201" y="1"/>
                  </a:moveTo>
                  <a:cubicBezTo>
                    <a:pt x="137" y="1"/>
                    <a:pt x="76" y="31"/>
                    <a:pt x="46" y="92"/>
                  </a:cubicBezTo>
                  <a:cubicBezTo>
                    <a:pt x="0" y="184"/>
                    <a:pt x="23" y="298"/>
                    <a:pt x="137" y="343"/>
                  </a:cubicBezTo>
                  <a:cubicBezTo>
                    <a:pt x="168" y="358"/>
                    <a:pt x="201" y="366"/>
                    <a:pt x="233" y="366"/>
                  </a:cubicBezTo>
                  <a:cubicBezTo>
                    <a:pt x="297" y="366"/>
                    <a:pt x="358" y="336"/>
                    <a:pt x="388" y="275"/>
                  </a:cubicBezTo>
                  <a:cubicBezTo>
                    <a:pt x="434" y="161"/>
                    <a:pt x="388" y="69"/>
                    <a:pt x="297" y="24"/>
                  </a:cubicBezTo>
                  <a:cubicBezTo>
                    <a:pt x="267" y="9"/>
                    <a:pt x="234" y="1"/>
                    <a:pt x="2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5404050" y="1840450"/>
              <a:ext cx="12000" cy="10175"/>
            </a:xfrm>
            <a:custGeom>
              <a:avLst/>
              <a:gdLst/>
              <a:ahLst/>
              <a:cxnLst/>
              <a:rect l="l" t="t" r="r" b="b"/>
              <a:pathLst>
                <a:path w="480" h="407" extrusionOk="0">
                  <a:moveTo>
                    <a:pt x="252" y="1"/>
                  </a:moveTo>
                  <a:cubicBezTo>
                    <a:pt x="171" y="1"/>
                    <a:pt x="96" y="43"/>
                    <a:pt x="46" y="110"/>
                  </a:cubicBezTo>
                  <a:cubicBezTo>
                    <a:pt x="0" y="224"/>
                    <a:pt x="46" y="338"/>
                    <a:pt x="160" y="384"/>
                  </a:cubicBezTo>
                  <a:cubicBezTo>
                    <a:pt x="189" y="398"/>
                    <a:pt x="223" y="406"/>
                    <a:pt x="256" y="406"/>
                  </a:cubicBezTo>
                  <a:cubicBezTo>
                    <a:pt x="329" y="406"/>
                    <a:pt x="403" y="371"/>
                    <a:pt x="434" y="293"/>
                  </a:cubicBezTo>
                  <a:cubicBezTo>
                    <a:pt x="480" y="201"/>
                    <a:pt x="434" y="64"/>
                    <a:pt x="343" y="19"/>
                  </a:cubicBezTo>
                  <a:cubicBezTo>
                    <a:pt x="312" y="7"/>
                    <a:pt x="282" y="1"/>
                    <a:pt x="2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5437725" y="1862025"/>
              <a:ext cx="8000" cy="5725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127" y="0"/>
                  </a:moveTo>
                  <a:cubicBezTo>
                    <a:pt x="71" y="0"/>
                    <a:pt x="15" y="31"/>
                    <a:pt x="0" y="92"/>
                  </a:cubicBezTo>
                  <a:lnTo>
                    <a:pt x="297" y="229"/>
                  </a:lnTo>
                  <a:cubicBezTo>
                    <a:pt x="320" y="160"/>
                    <a:pt x="297" y="46"/>
                    <a:pt x="206" y="23"/>
                  </a:cubicBezTo>
                  <a:cubicBezTo>
                    <a:pt x="183" y="8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5393200" y="1309200"/>
              <a:ext cx="10300" cy="9250"/>
            </a:xfrm>
            <a:custGeom>
              <a:avLst/>
              <a:gdLst/>
              <a:ahLst/>
              <a:cxnLst/>
              <a:rect l="l" t="t" r="r" b="b"/>
              <a:pathLst>
                <a:path w="412" h="370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59" y="366"/>
                    <a:pt x="181" y="369"/>
                    <a:pt x="202" y="369"/>
                  </a:cubicBezTo>
                  <a:cubicBezTo>
                    <a:pt x="270" y="369"/>
                    <a:pt x="331" y="339"/>
                    <a:pt x="366" y="270"/>
                  </a:cubicBezTo>
                  <a:cubicBezTo>
                    <a:pt x="412" y="178"/>
                    <a:pt x="389" y="64"/>
                    <a:pt x="298" y="18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5412600" y="1296075"/>
              <a:ext cx="10875" cy="9250"/>
            </a:xfrm>
            <a:custGeom>
              <a:avLst/>
              <a:gdLst/>
              <a:ahLst/>
              <a:cxnLst/>
              <a:rect l="l" t="t" r="r" b="b"/>
              <a:pathLst>
                <a:path w="435" h="370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59" y="366"/>
                    <a:pt x="182" y="369"/>
                    <a:pt x="205" y="369"/>
                  </a:cubicBezTo>
                  <a:cubicBezTo>
                    <a:pt x="279" y="369"/>
                    <a:pt x="354" y="339"/>
                    <a:pt x="389" y="270"/>
                  </a:cubicBezTo>
                  <a:cubicBezTo>
                    <a:pt x="435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5279075" y="14230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0"/>
                  </a:moveTo>
                  <a:cubicBezTo>
                    <a:pt x="118" y="0"/>
                    <a:pt x="58" y="26"/>
                    <a:pt x="24" y="77"/>
                  </a:cubicBezTo>
                  <a:cubicBezTo>
                    <a:pt x="1" y="168"/>
                    <a:pt x="24" y="260"/>
                    <a:pt x="92" y="283"/>
                  </a:cubicBezTo>
                  <a:cubicBezTo>
                    <a:pt x="122" y="298"/>
                    <a:pt x="153" y="305"/>
                    <a:pt x="181" y="305"/>
                  </a:cubicBezTo>
                  <a:cubicBezTo>
                    <a:pt x="237" y="305"/>
                    <a:pt x="282" y="275"/>
                    <a:pt x="297" y="214"/>
                  </a:cubicBezTo>
                  <a:cubicBezTo>
                    <a:pt x="343" y="146"/>
                    <a:pt x="297" y="54"/>
                    <a:pt x="229" y="9"/>
                  </a:cubicBezTo>
                  <a:cubicBezTo>
                    <a:pt x="212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5434300" y="12404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40" y="0"/>
                    <a:pt x="80" y="26"/>
                    <a:pt x="46" y="77"/>
                  </a:cubicBezTo>
                  <a:cubicBezTo>
                    <a:pt x="0" y="168"/>
                    <a:pt x="46" y="260"/>
                    <a:pt x="114" y="305"/>
                  </a:cubicBezTo>
                  <a:cubicBezTo>
                    <a:pt x="131" y="311"/>
                    <a:pt x="149" y="314"/>
                    <a:pt x="169" y="314"/>
                  </a:cubicBezTo>
                  <a:cubicBezTo>
                    <a:pt x="232" y="314"/>
                    <a:pt x="302" y="284"/>
                    <a:pt x="320" y="214"/>
                  </a:cubicBezTo>
                  <a:cubicBezTo>
                    <a:pt x="365" y="146"/>
                    <a:pt x="320" y="54"/>
                    <a:pt x="251" y="9"/>
                  </a:cubicBezTo>
                  <a:cubicBezTo>
                    <a:pt x="234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5283075" y="16744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9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74" y="398"/>
                    <a:pt x="210" y="406"/>
                    <a:pt x="244" y="406"/>
                  </a:cubicBezTo>
                  <a:cubicBezTo>
                    <a:pt x="317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96" y="6"/>
                    <a:pt x="268" y="1"/>
                    <a:pt x="23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5496500" y="14918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7" y="1"/>
                    <a:pt x="79" y="43"/>
                    <a:pt x="46" y="110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5" y="247"/>
                  </a:cubicBezTo>
                  <a:cubicBezTo>
                    <a:pt x="411" y="156"/>
                    <a:pt x="365" y="64"/>
                    <a:pt x="274" y="19"/>
                  </a:cubicBezTo>
                  <a:cubicBezTo>
                    <a:pt x="250" y="6"/>
                    <a:pt x="225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5640875" y="1408500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5762400" y="13448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35" y="0"/>
                    <a:pt x="64" y="30"/>
                    <a:pt x="46" y="100"/>
                  </a:cubicBezTo>
                  <a:cubicBezTo>
                    <a:pt x="1" y="168"/>
                    <a:pt x="24" y="283"/>
                    <a:pt x="115" y="305"/>
                  </a:cubicBezTo>
                  <a:cubicBezTo>
                    <a:pt x="140" y="318"/>
                    <a:pt x="166" y="324"/>
                    <a:pt x="190" y="324"/>
                  </a:cubicBezTo>
                  <a:cubicBezTo>
                    <a:pt x="254" y="324"/>
                    <a:pt x="310" y="286"/>
                    <a:pt x="343" y="237"/>
                  </a:cubicBezTo>
                  <a:cubicBezTo>
                    <a:pt x="366" y="146"/>
                    <a:pt x="343" y="54"/>
                    <a:pt x="252" y="9"/>
                  </a:cubicBezTo>
                  <a:cubicBezTo>
                    <a:pt x="236" y="3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5733875" y="13577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66" y="398"/>
                    <a:pt x="200" y="406"/>
                    <a:pt x="234" y="406"/>
                  </a:cubicBezTo>
                  <a:cubicBezTo>
                    <a:pt x="306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89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5775525" y="1357000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29" y="0"/>
                  </a:moveTo>
                  <a:cubicBezTo>
                    <a:pt x="95" y="0"/>
                    <a:pt x="61" y="25"/>
                    <a:pt x="46" y="69"/>
                  </a:cubicBezTo>
                  <a:cubicBezTo>
                    <a:pt x="1" y="115"/>
                    <a:pt x="24" y="184"/>
                    <a:pt x="92" y="229"/>
                  </a:cubicBezTo>
                  <a:cubicBezTo>
                    <a:pt x="103" y="235"/>
                    <a:pt x="116" y="238"/>
                    <a:pt x="130" y="238"/>
                  </a:cubicBezTo>
                  <a:cubicBezTo>
                    <a:pt x="171" y="238"/>
                    <a:pt x="218" y="212"/>
                    <a:pt x="252" y="161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8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5747000" y="1368775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1" y="146"/>
                    <a:pt x="46" y="238"/>
                    <a:pt x="115" y="260"/>
                  </a:cubicBezTo>
                  <a:cubicBezTo>
                    <a:pt x="134" y="273"/>
                    <a:pt x="153" y="279"/>
                    <a:pt x="172" y="279"/>
                  </a:cubicBezTo>
                  <a:cubicBezTo>
                    <a:pt x="220" y="279"/>
                    <a:pt x="264" y="241"/>
                    <a:pt x="297" y="192"/>
                  </a:cubicBezTo>
                  <a:cubicBezTo>
                    <a:pt x="320" y="123"/>
                    <a:pt x="297" y="55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5304750" y="1697675"/>
              <a:ext cx="10300" cy="9025"/>
            </a:xfrm>
            <a:custGeom>
              <a:avLst/>
              <a:gdLst/>
              <a:ahLst/>
              <a:cxnLst/>
              <a:rect l="l" t="t" r="r" b="b"/>
              <a:pathLst>
                <a:path w="412" h="361" extrusionOk="0">
                  <a:moveTo>
                    <a:pt x="180" y="1"/>
                  </a:moveTo>
                  <a:cubicBezTo>
                    <a:pt x="118" y="1"/>
                    <a:pt x="62" y="31"/>
                    <a:pt x="47" y="92"/>
                  </a:cubicBezTo>
                  <a:cubicBezTo>
                    <a:pt x="1" y="183"/>
                    <a:pt x="24" y="297"/>
                    <a:pt x="115" y="343"/>
                  </a:cubicBezTo>
                  <a:cubicBezTo>
                    <a:pt x="139" y="355"/>
                    <a:pt x="166" y="361"/>
                    <a:pt x="192" y="361"/>
                  </a:cubicBezTo>
                  <a:cubicBezTo>
                    <a:pt x="263" y="361"/>
                    <a:pt x="333" y="319"/>
                    <a:pt x="366" y="252"/>
                  </a:cubicBezTo>
                  <a:cubicBezTo>
                    <a:pt x="412" y="160"/>
                    <a:pt x="366" y="69"/>
                    <a:pt x="275" y="23"/>
                  </a:cubicBezTo>
                  <a:cubicBezTo>
                    <a:pt x="244" y="8"/>
                    <a:pt x="211" y="1"/>
                    <a:pt x="18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5763550" y="1498550"/>
              <a:ext cx="11425" cy="9950"/>
            </a:xfrm>
            <a:custGeom>
              <a:avLst/>
              <a:gdLst/>
              <a:ahLst/>
              <a:cxnLst/>
              <a:rect l="l" t="t" r="r" b="b"/>
              <a:pathLst>
                <a:path w="457" h="398" extrusionOk="0">
                  <a:moveTo>
                    <a:pt x="214" y="0"/>
                  </a:moveTo>
                  <a:cubicBezTo>
                    <a:pt x="140" y="0"/>
                    <a:pt x="77" y="36"/>
                    <a:pt x="46" y="114"/>
                  </a:cubicBezTo>
                  <a:cubicBezTo>
                    <a:pt x="0" y="205"/>
                    <a:pt x="46" y="319"/>
                    <a:pt x="137" y="365"/>
                  </a:cubicBezTo>
                  <a:cubicBezTo>
                    <a:pt x="167" y="387"/>
                    <a:pt x="201" y="397"/>
                    <a:pt x="235" y="397"/>
                  </a:cubicBezTo>
                  <a:cubicBezTo>
                    <a:pt x="307" y="397"/>
                    <a:pt x="380" y="351"/>
                    <a:pt x="411" y="274"/>
                  </a:cubicBezTo>
                  <a:cubicBezTo>
                    <a:pt x="457" y="182"/>
                    <a:pt x="411" y="68"/>
                    <a:pt x="320" y="22"/>
                  </a:cubicBezTo>
                  <a:cubicBezTo>
                    <a:pt x="284" y="8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5637450" y="1448650"/>
              <a:ext cx="5725" cy="5050"/>
            </a:xfrm>
            <a:custGeom>
              <a:avLst/>
              <a:gdLst/>
              <a:ahLst/>
              <a:cxnLst/>
              <a:rect l="l" t="t" r="r" b="b"/>
              <a:pathLst>
                <a:path w="229" h="202" extrusionOk="0">
                  <a:moveTo>
                    <a:pt x="120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70"/>
                    <a:pt x="69" y="192"/>
                  </a:cubicBezTo>
                  <a:cubicBezTo>
                    <a:pt x="81" y="199"/>
                    <a:pt x="95" y="201"/>
                    <a:pt x="109" y="201"/>
                  </a:cubicBezTo>
                  <a:cubicBezTo>
                    <a:pt x="148" y="201"/>
                    <a:pt x="189" y="180"/>
                    <a:pt x="205" y="147"/>
                  </a:cubicBezTo>
                  <a:cubicBezTo>
                    <a:pt x="228" y="101"/>
                    <a:pt x="205" y="33"/>
                    <a:pt x="160" y="10"/>
                  </a:cubicBezTo>
                  <a:cubicBezTo>
                    <a:pt x="148" y="4"/>
                    <a:pt x="134" y="1"/>
                    <a:pt x="1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5318450" y="1533125"/>
              <a:ext cx="8600" cy="7850"/>
            </a:xfrm>
            <a:custGeom>
              <a:avLst/>
              <a:gdLst/>
              <a:ahLst/>
              <a:cxnLst/>
              <a:rect l="l" t="t" r="r" b="b"/>
              <a:pathLst>
                <a:path w="344" h="314" extrusionOk="0">
                  <a:moveTo>
                    <a:pt x="188" y="1"/>
                  </a:moveTo>
                  <a:cubicBezTo>
                    <a:pt x="120" y="1"/>
                    <a:pt x="58" y="31"/>
                    <a:pt x="24" y="100"/>
                  </a:cubicBezTo>
                  <a:cubicBezTo>
                    <a:pt x="1" y="169"/>
                    <a:pt x="24" y="260"/>
                    <a:pt x="115" y="306"/>
                  </a:cubicBezTo>
                  <a:cubicBezTo>
                    <a:pt x="131" y="311"/>
                    <a:pt x="148" y="314"/>
                    <a:pt x="166" y="314"/>
                  </a:cubicBezTo>
                  <a:cubicBezTo>
                    <a:pt x="224" y="314"/>
                    <a:pt x="285" y="284"/>
                    <a:pt x="320" y="214"/>
                  </a:cubicBezTo>
                  <a:cubicBezTo>
                    <a:pt x="343" y="146"/>
                    <a:pt x="320" y="55"/>
                    <a:pt x="252" y="9"/>
                  </a:cubicBezTo>
                  <a:cubicBezTo>
                    <a:pt x="230" y="4"/>
                    <a:pt x="209" y="1"/>
                    <a:pt x="1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5992950" y="1251800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83"/>
                  </a:cubicBezTo>
                  <a:cubicBezTo>
                    <a:pt x="133" y="296"/>
                    <a:pt x="154" y="301"/>
                    <a:pt x="176" y="301"/>
                  </a:cubicBezTo>
                  <a:cubicBezTo>
                    <a:pt x="230" y="301"/>
                    <a:pt x="287" y="264"/>
                    <a:pt x="320" y="215"/>
                  </a:cubicBezTo>
                  <a:cubicBezTo>
                    <a:pt x="343" y="146"/>
                    <a:pt x="320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5697350" y="1384525"/>
              <a:ext cx="10300" cy="8900"/>
            </a:xfrm>
            <a:custGeom>
              <a:avLst/>
              <a:gdLst/>
              <a:ahLst/>
              <a:cxnLst/>
              <a:rect l="l" t="t" r="r" b="b"/>
              <a:pathLst>
                <a:path w="412" h="356" extrusionOk="0">
                  <a:moveTo>
                    <a:pt x="202" y="1"/>
                  </a:moveTo>
                  <a:cubicBezTo>
                    <a:pt x="138" y="1"/>
                    <a:pt x="80" y="43"/>
                    <a:pt x="46" y="110"/>
                  </a:cubicBezTo>
                  <a:cubicBezTo>
                    <a:pt x="1" y="178"/>
                    <a:pt x="46" y="292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6" y="247"/>
                  </a:cubicBezTo>
                  <a:cubicBezTo>
                    <a:pt x="412" y="178"/>
                    <a:pt x="366" y="64"/>
                    <a:pt x="275" y="18"/>
                  </a:cubicBezTo>
                  <a:cubicBezTo>
                    <a:pt x="250" y="6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5722475" y="1373550"/>
              <a:ext cx="8575" cy="7450"/>
            </a:xfrm>
            <a:custGeom>
              <a:avLst/>
              <a:gdLst/>
              <a:ahLst/>
              <a:cxnLst/>
              <a:rect l="l" t="t" r="r" b="b"/>
              <a:pathLst>
                <a:path w="343" h="298" extrusionOk="0">
                  <a:moveTo>
                    <a:pt x="178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1"/>
                    <a:pt x="46" y="252"/>
                    <a:pt x="114" y="275"/>
                  </a:cubicBezTo>
                  <a:cubicBezTo>
                    <a:pt x="137" y="290"/>
                    <a:pt x="162" y="298"/>
                    <a:pt x="188" y="298"/>
                  </a:cubicBezTo>
                  <a:cubicBezTo>
                    <a:pt x="238" y="298"/>
                    <a:pt x="289" y="267"/>
                    <a:pt x="320" y="206"/>
                  </a:cubicBezTo>
                  <a:cubicBezTo>
                    <a:pt x="342" y="138"/>
                    <a:pt x="320" y="47"/>
                    <a:pt x="251" y="24"/>
                  </a:cubicBezTo>
                  <a:cubicBezTo>
                    <a:pt x="228" y="9"/>
                    <a:pt x="203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5906200" y="1296625"/>
              <a:ext cx="9725" cy="8375"/>
            </a:xfrm>
            <a:custGeom>
              <a:avLst/>
              <a:gdLst/>
              <a:ahLst/>
              <a:cxnLst/>
              <a:rect l="l" t="t" r="r" b="b"/>
              <a:pathLst>
                <a:path w="389" h="335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1" y="179"/>
                    <a:pt x="46" y="270"/>
                    <a:pt x="115" y="316"/>
                  </a:cubicBezTo>
                  <a:cubicBezTo>
                    <a:pt x="140" y="329"/>
                    <a:pt x="166" y="334"/>
                    <a:pt x="190" y="334"/>
                  </a:cubicBezTo>
                  <a:cubicBezTo>
                    <a:pt x="254" y="334"/>
                    <a:pt x="310" y="297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4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5542150" y="1355875"/>
              <a:ext cx="10300" cy="9050"/>
            </a:xfrm>
            <a:custGeom>
              <a:avLst/>
              <a:gdLst/>
              <a:ahLst/>
              <a:cxnLst/>
              <a:rect l="l" t="t" r="r" b="b"/>
              <a:pathLst>
                <a:path w="412" h="362" extrusionOk="0">
                  <a:moveTo>
                    <a:pt x="179" y="0"/>
                  </a:moveTo>
                  <a:cubicBezTo>
                    <a:pt x="117" y="0"/>
                    <a:pt x="61" y="31"/>
                    <a:pt x="46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40" y="355"/>
                    <a:pt x="167" y="361"/>
                    <a:pt x="194" y="361"/>
                  </a:cubicBezTo>
                  <a:cubicBezTo>
                    <a:pt x="264" y="361"/>
                    <a:pt x="333" y="324"/>
                    <a:pt x="365" y="274"/>
                  </a:cubicBezTo>
                  <a:cubicBezTo>
                    <a:pt x="411" y="183"/>
                    <a:pt x="365" y="69"/>
                    <a:pt x="274" y="23"/>
                  </a:cubicBezTo>
                  <a:cubicBezTo>
                    <a:pt x="244" y="8"/>
                    <a:pt x="211" y="0"/>
                    <a:pt x="17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6186950" y="1940200"/>
              <a:ext cx="9175" cy="7900"/>
            </a:xfrm>
            <a:custGeom>
              <a:avLst/>
              <a:gdLst/>
              <a:ahLst/>
              <a:cxnLst/>
              <a:rect l="l" t="t" r="r" b="b"/>
              <a:pathLst>
                <a:path w="367" h="316" extrusionOk="0">
                  <a:moveTo>
                    <a:pt x="178" y="0"/>
                  </a:moveTo>
                  <a:cubicBezTo>
                    <a:pt x="128" y="0"/>
                    <a:pt x="77" y="31"/>
                    <a:pt x="46" y="92"/>
                  </a:cubicBezTo>
                  <a:cubicBezTo>
                    <a:pt x="1" y="160"/>
                    <a:pt x="46" y="251"/>
                    <a:pt x="115" y="297"/>
                  </a:cubicBezTo>
                  <a:cubicBezTo>
                    <a:pt x="140" y="310"/>
                    <a:pt x="166" y="316"/>
                    <a:pt x="190" y="316"/>
                  </a:cubicBezTo>
                  <a:cubicBezTo>
                    <a:pt x="252" y="316"/>
                    <a:pt x="304" y="278"/>
                    <a:pt x="320" y="229"/>
                  </a:cubicBezTo>
                  <a:cubicBezTo>
                    <a:pt x="366" y="137"/>
                    <a:pt x="343" y="46"/>
                    <a:pt x="252" y="23"/>
                  </a:cubicBezTo>
                  <a:cubicBezTo>
                    <a:pt x="229" y="8"/>
                    <a:pt x="204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6139600" y="18159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17" y="1"/>
                  </a:moveTo>
                  <a:cubicBezTo>
                    <a:pt x="147" y="1"/>
                    <a:pt x="79" y="38"/>
                    <a:pt x="46" y="88"/>
                  </a:cubicBezTo>
                  <a:cubicBezTo>
                    <a:pt x="0" y="179"/>
                    <a:pt x="46" y="293"/>
                    <a:pt x="137" y="339"/>
                  </a:cubicBezTo>
                  <a:cubicBezTo>
                    <a:pt x="162" y="351"/>
                    <a:pt x="188" y="357"/>
                    <a:pt x="213" y="357"/>
                  </a:cubicBezTo>
                  <a:cubicBezTo>
                    <a:pt x="283" y="357"/>
                    <a:pt x="349" y="314"/>
                    <a:pt x="366" y="248"/>
                  </a:cubicBezTo>
                  <a:cubicBezTo>
                    <a:pt x="411" y="156"/>
                    <a:pt x="388" y="65"/>
                    <a:pt x="297" y="19"/>
                  </a:cubicBezTo>
                  <a:cubicBezTo>
                    <a:pt x="272" y="7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5478225" y="1580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8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5" y="101"/>
                    <a:pt x="252" y="32"/>
                    <a:pt x="183" y="9"/>
                  </a:cubicBezTo>
                  <a:cubicBezTo>
                    <a:pt x="165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5567825" y="1510500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4"/>
                    <a:pt x="23" y="298"/>
                    <a:pt x="114" y="321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74" y="24"/>
                  </a:cubicBezTo>
                  <a:cubicBezTo>
                    <a:pt x="244" y="9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5613475" y="1620175"/>
              <a:ext cx="8000" cy="7225"/>
            </a:xfrm>
            <a:custGeom>
              <a:avLst/>
              <a:gdLst/>
              <a:ahLst/>
              <a:cxnLst/>
              <a:rect l="l" t="t" r="r" b="b"/>
              <a:pathLst>
                <a:path w="320" h="289" extrusionOk="0">
                  <a:moveTo>
                    <a:pt x="167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0" y="156"/>
                    <a:pt x="23" y="248"/>
                    <a:pt x="92" y="270"/>
                  </a:cubicBezTo>
                  <a:cubicBezTo>
                    <a:pt x="111" y="283"/>
                    <a:pt x="132" y="289"/>
                    <a:pt x="153" y="289"/>
                  </a:cubicBezTo>
                  <a:cubicBezTo>
                    <a:pt x="208" y="289"/>
                    <a:pt x="264" y="251"/>
                    <a:pt x="297" y="202"/>
                  </a:cubicBezTo>
                  <a:cubicBezTo>
                    <a:pt x="320" y="133"/>
                    <a:pt x="297" y="65"/>
                    <a:pt x="229" y="19"/>
                  </a:cubicBezTo>
                  <a:cubicBezTo>
                    <a:pt x="210" y="7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6384975" y="2316600"/>
              <a:ext cx="6875" cy="5375"/>
            </a:xfrm>
            <a:custGeom>
              <a:avLst/>
              <a:gdLst/>
              <a:ahLst/>
              <a:cxnLst/>
              <a:rect l="l" t="t" r="r" b="b"/>
              <a:pathLst>
                <a:path w="275" h="215" extrusionOk="0">
                  <a:moveTo>
                    <a:pt x="129" y="1"/>
                  </a:moveTo>
                  <a:cubicBezTo>
                    <a:pt x="73" y="1"/>
                    <a:pt x="17" y="26"/>
                    <a:pt x="0" y="78"/>
                  </a:cubicBezTo>
                  <a:lnTo>
                    <a:pt x="251" y="214"/>
                  </a:lnTo>
                  <a:cubicBezTo>
                    <a:pt x="274" y="146"/>
                    <a:pt x="251" y="55"/>
                    <a:pt x="183" y="9"/>
                  </a:cubicBezTo>
                  <a:cubicBezTo>
                    <a:pt x="166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5201475" y="1509350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0" y="0"/>
                  </a:moveTo>
                  <a:cubicBezTo>
                    <a:pt x="101" y="0"/>
                    <a:pt x="53" y="26"/>
                    <a:pt x="23" y="70"/>
                  </a:cubicBezTo>
                  <a:cubicBezTo>
                    <a:pt x="1" y="138"/>
                    <a:pt x="23" y="230"/>
                    <a:pt x="92" y="275"/>
                  </a:cubicBezTo>
                  <a:cubicBezTo>
                    <a:pt x="109" y="281"/>
                    <a:pt x="127" y="284"/>
                    <a:pt x="146" y="284"/>
                  </a:cubicBezTo>
                  <a:cubicBezTo>
                    <a:pt x="202" y="284"/>
                    <a:pt x="257" y="258"/>
                    <a:pt x="274" y="207"/>
                  </a:cubicBezTo>
                  <a:cubicBezTo>
                    <a:pt x="320" y="138"/>
                    <a:pt x="297" y="47"/>
                    <a:pt x="229" y="24"/>
                  </a:cubicBezTo>
                  <a:cubicBezTo>
                    <a:pt x="205" y="8"/>
                    <a:pt x="177" y="0"/>
                    <a:pt x="15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5187775" y="153425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6" y="221"/>
                    <a:pt x="103" y="224"/>
                    <a:pt x="120" y="224"/>
                  </a:cubicBezTo>
                  <a:cubicBezTo>
                    <a:pt x="169" y="224"/>
                    <a:pt x="212" y="198"/>
                    <a:pt x="229" y="147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4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5635725" y="1965325"/>
              <a:ext cx="9725" cy="6850"/>
            </a:xfrm>
            <a:custGeom>
              <a:avLst/>
              <a:gdLst/>
              <a:ahLst/>
              <a:cxnLst/>
              <a:rect l="l" t="t" r="r" b="b"/>
              <a:pathLst>
                <a:path w="389" h="274" extrusionOk="0">
                  <a:moveTo>
                    <a:pt x="161" y="0"/>
                  </a:moveTo>
                  <a:cubicBezTo>
                    <a:pt x="95" y="0"/>
                    <a:pt x="32" y="36"/>
                    <a:pt x="1" y="114"/>
                  </a:cubicBezTo>
                  <a:lnTo>
                    <a:pt x="343" y="274"/>
                  </a:lnTo>
                  <a:cubicBezTo>
                    <a:pt x="389" y="182"/>
                    <a:pt x="366" y="68"/>
                    <a:pt x="252" y="23"/>
                  </a:cubicBezTo>
                  <a:cubicBezTo>
                    <a:pt x="223" y="8"/>
                    <a:pt x="192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6372425" y="172030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4" y="0"/>
                  </a:moveTo>
                  <a:cubicBezTo>
                    <a:pt x="117" y="0"/>
                    <a:pt x="57" y="26"/>
                    <a:pt x="23" y="77"/>
                  </a:cubicBezTo>
                  <a:cubicBezTo>
                    <a:pt x="0" y="168"/>
                    <a:pt x="23" y="260"/>
                    <a:pt x="114" y="283"/>
                  </a:cubicBezTo>
                  <a:cubicBezTo>
                    <a:pt x="133" y="295"/>
                    <a:pt x="154" y="301"/>
                    <a:pt x="175" y="301"/>
                  </a:cubicBezTo>
                  <a:cubicBezTo>
                    <a:pt x="228" y="301"/>
                    <a:pt x="280" y="263"/>
                    <a:pt x="297" y="214"/>
                  </a:cubicBezTo>
                  <a:cubicBezTo>
                    <a:pt x="342" y="146"/>
                    <a:pt x="297" y="54"/>
                    <a:pt x="228" y="9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6505375" y="171172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7" y="1"/>
                    <a:pt x="57" y="26"/>
                    <a:pt x="23" y="78"/>
                  </a:cubicBezTo>
                  <a:cubicBezTo>
                    <a:pt x="0" y="169"/>
                    <a:pt x="23" y="238"/>
                    <a:pt x="92" y="283"/>
                  </a:cubicBezTo>
                  <a:cubicBezTo>
                    <a:pt x="117" y="296"/>
                    <a:pt x="143" y="302"/>
                    <a:pt x="167" y="302"/>
                  </a:cubicBezTo>
                  <a:cubicBezTo>
                    <a:pt x="229" y="302"/>
                    <a:pt x="281" y="264"/>
                    <a:pt x="297" y="215"/>
                  </a:cubicBezTo>
                  <a:cubicBezTo>
                    <a:pt x="343" y="146"/>
                    <a:pt x="320" y="55"/>
                    <a:pt x="229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6101375" y="1756575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1"/>
                  </a:moveTo>
                  <a:cubicBezTo>
                    <a:pt x="149" y="1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70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6251450" y="1740850"/>
              <a:ext cx="9725" cy="8425"/>
            </a:xfrm>
            <a:custGeom>
              <a:avLst/>
              <a:gdLst/>
              <a:ahLst/>
              <a:cxnLst/>
              <a:rect l="l" t="t" r="r" b="b"/>
              <a:pathLst>
                <a:path w="389" h="337" extrusionOk="0">
                  <a:moveTo>
                    <a:pt x="197" y="0"/>
                  </a:moveTo>
                  <a:cubicBezTo>
                    <a:pt x="134" y="0"/>
                    <a:pt x="63" y="30"/>
                    <a:pt x="46" y="100"/>
                  </a:cubicBezTo>
                  <a:cubicBezTo>
                    <a:pt x="0" y="168"/>
                    <a:pt x="23" y="282"/>
                    <a:pt x="114" y="328"/>
                  </a:cubicBezTo>
                  <a:cubicBezTo>
                    <a:pt x="136" y="333"/>
                    <a:pt x="157" y="336"/>
                    <a:pt x="178" y="336"/>
                  </a:cubicBezTo>
                  <a:cubicBezTo>
                    <a:pt x="246" y="336"/>
                    <a:pt x="308" y="306"/>
                    <a:pt x="342" y="237"/>
                  </a:cubicBezTo>
                  <a:cubicBezTo>
                    <a:pt x="388" y="168"/>
                    <a:pt x="342" y="54"/>
                    <a:pt x="251" y="8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5610625" y="1938050"/>
              <a:ext cx="9725" cy="8650"/>
            </a:xfrm>
            <a:custGeom>
              <a:avLst/>
              <a:gdLst/>
              <a:ahLst/>
              <a:cxnLst/>
              <a:rect l="l" t="t" r="r" b="b"/>
              <a:pathLst>
                <a:path w="389" h="346" extrusionOk="0">
                  <a:moveTo>
                    <a:pt x="189" y="0"/>
                  </a:moveTo>
                  <a:cubicBezTo>
                    <a:pt x="128" y="0"/>
                    <a:pt x="63" y="42"/>
                    <a:pt x="46" y="109"/>
                  </a:cubicBezTo>
                  <a:cubicBezTo>
                    <a:pt x="0" y="178"/>
                    <a:pt x="23" y="292"/>
                    <a:pt x="114" y="337"/>
                  </a:cubicBezTo>
                  <a:cubicBezTo>
                    <a:pt x="136" y="343"/>
                    <a:pt x="157" y="346"/>
                    <a:pt x="178" y="346"/>
                  </a:cubicBezTo>
                  <a:cubicBezTo>
                    <a:pt x="246" y="346"/>
                    <a:pt x="308" y="316"/>
                    <a:pt x="343" y="246"/>
                  </a:cubicBezTo>
                  <a:cubicBezTo>
                    <a:pt x="388" y="178"/>
                    <a:pt x="343" y="64"/>
                    <a:pt x="251" y="18"/>
                  </a:cubicBezTo>
                  <a:cubicBezTo>
                    <a:pt x="233" y="6"/>
                    <a:pt x="211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6083675" y="18819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06" y="0"/>
                  </a:moveTo>
                  <a:cubicBezTo>
                    <a:pt x="72" y="0"/>
                    <a:pt x="38" y="25"/>
                    <a:pt x="23" y="70"/>
                  </a:cubicBezTo>
                  <a:cubicBezTo>
                    <a:pt x="0" y="115"/>
                    <a:pt x="23" y="184"/>
                    <a:pt x="69" y="207"/>
                  </a:cubicBezTo>
                  <a:cubicBezTo>
                    <a:pt x="93" y="223"/>
                    <a:pt x="115" y="230"/>
                    <a:pt x="134" y="230"/>
                  </a:cubicBezTo>
                  <a:cubicBezTo>
                    <a:pt x="170" y="230"/>
                    <a:pt x="199" y="205"/>
                    <a:pt x="229" y="161"/>
                  </a:cubicBezTo>
                  <a:cubicBezTo>
                    <a:pt x="252" y="115"/>
                    <a:pt x="229" y="47"/>
                    <a:pt x="160" y="24"/>
                  </a:cubicBezTo>
                  <a:cubicBezTo>
                    <a:pt x="144" y="8"/>
                    <a:pt x="125" y="0"/>
                    <a:pt x="1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6080250" y="1867825"/>
              <a:ext cx="7450" cy="6225"/>
            </a:xfrm>
            <a:custGeom>
              <a:avLst/>
              <a:gdLst/>
              <a:ahLst/>
              <a:cxnLst/>
              <a:rect l="l" t="t" r="r" b="b"/>
              <a:pathLst>
                <a:path w="298" h="249" extrusionOk="0">
                  <a:moveTo>
                    <a:pt x="147" y="1"/>
                  </a:moveTo>
                  <a:cubicBezTo>
                    <a:pt x="101" y="1"/>
                    <a:pt x="62" y="33"/>
                    <a:pt x="46" y="65"/>
                  </a:cubicBezTo>
                  <a:cubicBezTo>
                    <a:pt x="0" y="134"/>
                    <a:pt x="46" y="202"/>
                    <a:pt x="92" y="225"/>
                  </a:cubicBezTo>
                  <a:cubicBezTo>
                    <a:pt x="116" y="241"/>
                    <a:pt x="140" y="249"/>
                    <a:pt x="164" y="249"/>
                  </a:cubicBezTo>
                  <a:cubicBezTo>
                    <a:pt x="206" y="249"/>
                    <a:pt x="245" y="223"/>
                    <a:pt x="274" y="179"/>
                  </a:cubicBezTo>
                  <a:cubicBezTo>
                    <a:pt x="297" y="111"/>
                    <a:pt x="274" y="42"/>
                    <a:pt x="206" y="19"/>
                  </a:cubicBezTo>
                  <a:cubicBezTo>
                    <a:pt x="186" y="6"/>
                    <a:pt x="166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5512475" y="1362275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5345850" y="1593050"/>
              <a:ext cx="10300" cy="8800"/>
            </a:xfrm>
            <a:custGeom>
              <a:avLst/>
              <a:gdLst/>
              <a:ahLst/>
              <a:cxnLst/>
              <a:rect l="l" t="t" r="r" b="b"/>
              <a:pathLst>
                <a:path w="412" h="352" extrusionOk="0">
                  <a:moveTo>
                    <a:pt x="230" y="0"/>
                  </a:moveTo>
                  <a:cubicBezTo>
                    <a:pt x="156" y="0"/>
                    <a:pt x="81" y="30"/>
                    <a:pt x="46" y="100"/>
                  </a:cubicBezTo>
                  <a:cubicBezTo>
                    <a:pt x="0" y="191"/>
                    <a:pt x="46" y="305"/>
                    <a:pt x="137" y="328"/>
                  </a:cubicBezTo>
                  <a:cubicBezTo>
                    <a:pt x="168" y="343"/>
                    <a:pt x="198" y="351"/>
                    <a:pt x="227" y="351"/>
                  </a:cubicBezTo>
                  <a:cubicBezTo>
                    <a:pt x="284" y="351"/>
                    <a:pt x="335" y="321"/>
                    <a:pt x="366" y="260"/>
                  </a:cubicBezTo>
                  <a:cubicBezTo>
                    <a:pt x="411" y="168"/>
                    <a:pt x="388" y="54"/>
                    <a:pt x="297" y="9"/>
                  </a:cubicBezTo>
                  <a:cubicBezTo>
                    <a:pt x="275" y="3"/>
                    <a:pt x="253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5846850" y="1798800"/>
              <a:ext cx="11450" cy="9600"/>
            </a:xfrm>
            <a:custGeom>
              <a:avLst/>
              <a:gdLst/>
              <a:ahLst/>
              <a:cxnLst/>
              <a:rect l="l" t="t" r="r" b="b"/>
              <a:pathLst>
                <a:path w="458" h="384" extrusionOk="0">
                  <a:moveTo>
                    <a:pt x="240" y="1"/>
                  </a:moveTo>
                  <a:cubicBezTo>
                    <a:pt x="162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76" y="376"/>
                    <a:pt x="214" y="384"/>
                    <a:pt x="249" y="384"/>
                  </a:cubicBezTo>
                  <a:cubicBezTo>
                    <a:pt x="320" y="384"/>
                    <a:pt x="381" y="353"/>
                    <a:pt x="412" y="292"/>
                  </a:cubicBezTo>
                  <a:cubicBezTo>
                    <a:pt x="457" y="178"/>
                    <a:pt x="412" y="64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5652275" y="1726550"/>
              <a:ext cx="6875" cy="6175"/>
            </a:xfrm>
            <a:custGeom>
              <a:avLst/>
              <a:gdLst/>
              <a:ahLst/>
              <a:cxnLst/>
              <a:rect l="l" t="t" r="r" b="b"/>
              <a:pathLst>
                <a:path w="275" h="247" extrusionOk="0">
                  <a:moveTo>
                    <a:pt x="151" y="1"/>
                  </a:moveTo>
                  <a:cubicBezTo>
                    <a:pt x="102" y="1"/>
                    <a:pt x="57" y="22"/>
                    <a:pt x="23" y="55"/>
                  </a:cubicBezTo>
                  <a:cubicBezTo>
                    <a:pt x="1" y="124"/>
                    <a:pt x="23" y="215"/>
                    <a:pt x="92" y="238"/>
                  </a:cubicBezTo>
                  <a:cubicBezTo>
                    <a:pt x="103" y="244"/>
                    <a:pt x="117" y="247"/>
                    <a:pt x="133" y="247"/>
                  </a:cubicBezTo>
                  <a:cubicBezTo>
                    <a:pt x="179" y="247"/>
                    <a:pt x="234" y="221"/>
                    <a:pt x="252" y="170"/>
                  </a:cubicBezTo>
                  <a:cubicBezTo>
                    <a:pt x="274" y="124"/>
                    <a:pt x="252" y="33"/>
                    <a:pt x="206" y="10"/>
                  </a:cubicBezTo>
                  <a:cubicBezTo>
                    <a:pt x="188" y="4"/>
                    <a:pt x="169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5633450" y="1740600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43" y="0"/>
                  </a:moveTo>
                  <a:cubicBezTo>
                    <a:pt x="172" y="0"/>
                    <a:pt x="102" y="43"/>
                    <a:pt x="69" y="110"/>
                  </a:cubicBezTo>
                  <a:cubicBezTo>
                    <a:pt x="0" y="201"/>
                    <a:pt x="46" y="338"/>
                    <a:pt x="160" y="384"/>
                  </a:cubicBezTo>
                  <a:cubicBezTo>
                    <a:pt x="185" y="396"/>
                    <a:pt x="211" y="401"/>
                    <a:pt x="237" y="401"/>
                  </a:cubicBezTo>
                  <a:cubicBezTo>
                    <a:pt x="308" y="401"/>
                    <a:pt x="378" y="359"/>
                    <a:pt x="411" y="292"/>
                  </a:cubicBezTo>
                  <a:cubicBezTo>
                    <a:pt x="480" y="178"/>
                    <a:pt x="434" y="64"/>
                    <a:pt x="320" y="18"/>
                  </a:cubicBezTo>
                  <a:cubicBezTo>
                    <a:pt x="295" y="6"/>
                    <a:pt x="269" y="0"/>
                    <a:pt x="24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5787525" y="1397875"/>
              <a:ext cx="6850" cy="5600"/>
            </a:xfrm>
            <a:custGeom>
              <a:avLst/>
              <a:gdLst/>
              <a:ahLst/>
              <a:cxnLst/>
              <a:rect l="l" t="t" r="r" b="b"/>
              <a:pathLst>
                <a:path w="274" h="224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1" y="215"/>
                  </a:cubicBezTo>
                  <a:cubicBezTo>
                    <a:pt x="104" y="221"/>
                    <a:pt x="118" y="224"/>
                    <a:pt x="132" y="224"/>
                  </a:cubicBezTo>
                  <a:cubicBezTo>
                    <a:pt x="172" y="224"/>
                    <a:pt x="218" y="20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0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5448550" y="1407900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5" y="1"/>
                  </a:moveTo>
                  <a:cubicBezTo>
                    <a:pt x="127" y="1"/>
                    <a:pt x="63" y="38"/>
                    <a:pt x="47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45" y="331"/>
                    <a:pt x="176" y="339"/>
                    <a:pt x="205" y="339"/>
                  </a:cubicBezTo>
                  <a:cubicBezTo>
                    <a:pt x="26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5371525" y="1557300"/>
              <a:ext cx="8000" cy="7100"/>
            </a:xfrm>
            <a:custGeom>
              <a:avLst/>
              <a:gdLst/>
              <a:ahLst/>
              <a:cxnLst/>
              <a:rect l="l" t="t" r="r" b="b"/>
              <a:pathLst>
                <a:path w="320" h="284" extrusionOk="0">
                  <a:moveTo>
                    <a:pt x="156" y="1"/>
                  </a:moveTo>
                  <a:cubicBezTo>
                    <a:pt x="107" y="1"/>
                    <a:pt x="61" y="31"/>
                    <a:pt x="46" y="92"/>
                  </a:cubicBezTo>
                  <a:cubicBezTo>
                    <a:pt x="0" y="160"/>
                    <a:pt x="23" y="229"/>
                    <a:pt x="115" y="275"/>
                  </a:cubicBezTo>
                  <a:cubicBezTo>
                    <a:pt x="132" y="280"/>
                    <a:pt x="149" y="283"/>
                    <a:pt x="166" y="283"/>
                  </a:cubicBezTo>
                  <a:cubicBezTo>
                    <a:pt x="216" y="283"/>
                    <a:pt x="263" y="257"/>
                    <a:pt x="297" y="206"/>
                  </a:cubicBezTo>
                  <a:cubicBezTo>
                    <a:pt x="320" y="138"/>
                    <a:pt x="297" y="46"/>
                    <a:pt x="229" y="23"/>
                  </a:cubicBezTo>
                  <a:cubicBezTo>
                    <a:pt x="206" y="8"/>
                    <a:pt x="181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5711625" y="188425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51" y="1"/>
                  </a:moveTo>
                  <a:cubicBezTo>
                    <a:pt x="104" y="1"/>
                    <a:pt x="61" y="26"/>
                    <a:pt x="46" y="70"/>
                  </a:cubicBezTo>
                  <a:cubicBezTo>
                    <a:pt x="0" y="161"/>
                    <a:pt x="46" y="230"/>
                    <a:pt x="114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4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4" y="8"/>
                    <a:pt x="177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5778950" y="1384750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4" y="352"/>
                    <a:pt x="138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2" y="306"/>
                  </a:cubicBezTo>
                  <a:cubicBezTo>
                    <a:pt x="457" y="192"/>
                    <a:pt x="412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6199500" y="2208750"/>
              <a:ext cx="7450" cy="6425"/>
            </a:xfrm>
            <a:custGeom>
              <a:avLst/>
              <a:gdLst/>
              <a:ahLst/>
              <a:cxnLst/>
              <a:rect l="l" t="t" r="r" b="b"/>
              <a:pathLst>
                <a:path w="298" h="257" extrusionOk="0">
                  <a:moveTo>
                    <a:pt x="152" y="1"/>
                  </a:moveTo>
                  <a:cubicBezTo>
                    <a:pt x="97" y="1"/>
                    <a:pt x="41" y="26"/>
                    <a:pt x="24" y="78"/>
                  </a:cubicBezTo>
                  <a:cubicBezTo>
                    <a:pt x="1" y="123"/>
                    <a:pt x="24" y="215"/>
                    <a:pt x="92" y="237"/>
                  </a:cubicBezTo>
                  <a:cubicBezTo>
                    <a:pt x="112" y="251"/>
                    <a:pt x="132" y="256"/>
                    <a:pt x="151" y="256"/>
                  </a:cubicBezTo>
                  <a:cubicBezTo>
                    <a:pt x="197" y="256"/>
                    <a:pt x="236" y="224"/>
                    <a:pt x="252" y="192"/>
                  </a:cubicBezTo>
                  <a:cubicBezTo>
                    <a:pt x="298" y="123"/>
                    <a:pt x="275" y="32"/>
                    <a:pt x="206" y="9"/>
                  </a:cubicBezTo>
                  <a:cubicBezTo>
                    <a:pt x="189" y="3"/>
                    <a:pt x="171" y="1"/>
                    <a:pt x="1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5382375" y="1455150"/>
              <a:ext cx="7425" cy="6775"/>
            </a:xfrm>
            <a:custGeom>
              <a:avLst/>
              <a:gdLst/>
              <a:ahLst/>
              <a:cxnLst/>
              <a:rect l="l" t="t" r="r" b="b"/>
              <a:pathLst>
                <a:path w="297" h="271" extrusionOk="0">
                  <a:moveTo>
                    <a:pt x="128" y="0"/>
                  </a:moveTo>
                  <a:cubicBezTo>
                    <a:pt x="81" y="0"/>
                    <a:pt x="38" y="25"/>
                    <a:pt x="23" y="69"/>
                  </a:cubicBezTo>
                  <a:cubicBezTo>
                    <a:pt x="0" y="138"/>
                    <a:pt x="23" y="229"/>
                    <a:pt x="91" y="252"/>
                  </a:cubicBezTo>
                  <a:cubicBezTo>
                    <a:pt x="111" y="265"/>
                    <a:pt x="130" y="270"/>
                    <a:pt x="148" y="270"/>
                  </a:cubicBezTo>
                  <a:cubicBezTo>
                    <a:pt x="196" y="270"/>
                    <a:pt x="241" y="233"/>
                    <a:pt x="274" y="184"/>
                  </a:cubicBezTo>
                  <a:cubicBezTo>
                    <a:pt x="297" y="138"/>
                    <a:pt x="274" y="47"/>
                    <a:pt x="206" y="24"/>
                  </a:cubicBezTo>
                  <a:cubicBezTo>
                    <a:pt x="181" y="8"/>
                    <a:pt x="154" y="0"/>
                    <a:pt x="12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5525025" y="1479125"/>
              <a:ext cx="9150" cy="8225"/>
            </a:xfrm>
            <a:custGeom>
              <a:avLst/>
              <a:gdLst/>
              <a:ahLst/>
              <a:cxnLst/>
              <a:rect l="l" t="t" r="r" b="b"/>
              <a:pathLst>
                <a:path w="366" h="329" extrusionOk="0">
                  <a:moveTo>
                    <a:pt x="172" y="1"/>
                  </a:moveTo>
                  <a:cubicBezTo>
                    <a:pt x="115" y="1"/>
                    <a:pt x="54" y="31"/>
                    <a:pt x="23" y="92"/>
                  </a:cubicBezTo>
                  <a:cubicBezTo>
                    <a:pt x="0" y="183"/>
                    <a:pt x="23" y="274"/>
                    <a:pt x="115" y="320"/>
                  </a:cubicBezTo>
                  <a:cubicBezTo>
                    <a:pt x="131" y="326"/>
                    <a:pt x="149" y="328"/>
                    <a:pt x="169" y="328"/>
                  </a:cubicBezTo>
                  <a:cubicBezTo>
                    <a:pt x="233" y="328"/>
                    <a:pt x="308" y="299"/>
                    <a:pt x="343" y="229"/>
                  </a:cubicBezTo>
                  <a:cubicBezTo>
                    <a:pt x="366" y="160"/>
                    <a:pt x="343" y="46"/>
                    <a:pt x="252" y="23"/>
                  </a:cubicBezTo>
                  <a:cubicBezTo>
                    <a:pt x="229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5456550" y="1496025"/>
              <a:ext cx="7450" cy="6175"/>
            </a:xfrm>
            <a:custGeom>
              <a:avLst/>
              <a:gdLst/>
              <a:ahLst/>
              <a:cxnLst/>
              <a:rect l="l" t="t" r="r" b="b"/>
              <a:pathLst>
                <a:path w="298" h="247" extrusionOk="0">
                  <a:moveTo>
                    <a:pt x="155" y="1"/>
                  </a:moveTo>
                  <a:cubicBezTo>
                    <a:pt x="106" y="1"/>
                    <a:pt x="63" y="26"/>
                    <a:pt x="46" y="78"/>
                  </a:cubicBezTo>
                  <a:cubicBezTo>
                    <a:pt x="0" y="123"/>
                    <a:pt x="46" y="192"/>
                    <a:pt x="92" y="238"/>
                  </a:cubicBezTo>
                  <a:cubicBezTo>
                    <a:pt x="109" y="243"/>
                    <a:pt x="126" y="246"/>
                    <a:pt x="143" y="246"/>
                  </a:cubicBezTo>
                  <a:cubicBezTo>
                    <a:pt x="193" y="246"/>
                    <a:pt x="240" y="220"/>
                    <a:pt x="274" y="169"/>
                  </a:cubicBezTo>
                  <a:cubicBezTo>
                    <a:pt x="297" y="123"/>
                    <a:pt x="274" y="32"/>
                    <a:pt x="206" y="9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6972725" y="1992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0"/>
                  </a:moveTo>
                  <a:cubicBezTo>
                    <a:pt x="81" y="0"/>
                    <a:pt x="40" y="22"/>
                    <a:pt x="23" y="55"/>
                  </a:cubicBezTo>
                  <a:cubicBezTo>
                    <a:pt x="0" y="123"/>
                    <a:pt x="23" y="192"/>
                    <a:pt x="69" y="215"/>
                  </a:cubicBezTo>
                  <a:cubicBezTo>
                    <a:pt x="87" y="221"/>
                    <a:pt x="105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65" y="3"/>
                    <a:pt x="146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6098500" y="13343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8" y="1"/>
                    <a:pt x="80" y="43"/>
                    <a:pt x="47" y="110"/>
                  </a:cubicBezTo>
                  <a:cubicBezTo>
                    <a:pt x="1" y="179"/>
                    <a:pt x="47" y="293"/>
                    <a:pt x="138" y="338"/>
                  </a:cubicBezTo>
                  <a:cubicBezTo>
                    <a:pt x="156" y="351"/>
                    <a:pt x="178" y="356"/>
                    <a:pt x="201" y="356"/>
                  </a:cubicBezTo>
                  <a:cubicBezTo>
                    <a:pt x="263" y="356"/>
                    <a:pt x="333" y="314"/>
                    <a:pt x="366" y="247"/>
                  </a:cubicBezTo>
                  <a:cubicBezTo>
                    <a:pt x="412" y="179"/>
                    <a:pt x="366" y="64"/>
                    <a:pt x="275" y="19"/>
                  </a:cubicBezTo>
                  <a:cubicBezTo>
                    <a:pt x="250" y="7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5459975" y="161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2" y="373"/>
                    <a:pt x="188" y="378"/>
                    <a:pt x="214" y="378"/>
                  </a:cubicBezTo>
                  <a:cubicBezTo>
                    <a:pt x="285" y="378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6440325" y="117247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5753850" y="2000125"/>
              <a:ext cx="10875" cy="9125"/>
            </a:xfrm>
            <a:custGeom>
              <a:avLst/>
              <a:gdLst/>
              <a:ahLst/>
              <a:cxnLst/>
              <a:rect l="l" t="t" r="r" b="b"/>
              <a:pathLst>
                <a:path w="435" h="365" extrusionOk="0">
                  <a:moveTo>
                    <a:pt x="202" y="0"/>
                  </a:moveTo>
                  <a:cubicBezTo>
                    <a:pt x="137" y="0"/>
                    <a:pt x="76" y="30"/>
                    <a:pt x="46" y="91"/>
                  </a:cubicBezTo>
                  <a:cubicBezTo>
                    <a:pt x="0" y="183"/>
                    <a:pt x="46" y="297"/>
                    <a:pt x="137" y="342"/>
                  </a:cubicBezTo>
                  <a:cubicBezTo>
                    <a:pt x="166" y="357"/>
                    <a:pt x="197" y="364"/>
                    <a:pt x="228" y="364"/>
                  </a:cubicBezTo>
                  <a:cubicBezTo>
                    <a:pt x="294" y="364"/>
                    <a:pt x="357" y="329"/>
                    <a:pt x="388" y="251"/>
                  </a:cubicBezTo>
                  <a:cubicBezTo>
                    <a:pt x="434" y="160"/>
                    <a:pt x="388" y="69"/>
                    <a:pt x="297" y="23"/>
                  </a:cubicBezTo>
                  <a:cubicBezTo>
                    <a:pt x="267" y="8"/>
                    <a:pt x="234" y="0"/>
                    <a:pt x="20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5555275" y="1919775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0" y="110"/>
                  </a:cubicBezTo>
                  <a:lnTo>
                    <a:pt x="343" y="270"/>
                  </a:lnTo>
                  <a:cubicBezTo>
                    <a:pt x="388" y="178"/>
                    <a:pt x="343" y="64"/>
                    <a:pt x="251" y="19"/>
                  </a:cubicBezTo>
                  <a:cubicBezTo>
                    <a:pt x="227" y="6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5732175" y="1999525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99" y="0"/>
                  </a:moveTo>
                  <a:cubicBezTo>
                    <a:pt x="58" y="0"/>
                    <a:pt x="15" y="25"/>
                    <a:pt x="0" y="70"/>
                  </a:cubicBezTo>
                  <a:lnTo>
                    <a:pt x="228" y="184"/>
                  </a:lnTo>
                  <a:cubicBezTo>
                    <a:pt x="251" y="115"/>
                    <a:pt x="228" y="47"/>
                    <a:pt x="160" y="24"/>
                  </a:cubicBezTo>
                  <a:cubicBezTo>
                    <a:pt x="144" y="8"/>
                    <a:pt x="122" y="0"/>
                    <a:pt x="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5594650" y="1920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69"/>
                    <a:pt x="69" y="215"/>
                  </a:cubicBezTo>
                  <a:cubicBezTo>
                    <a:pt x="86" y="221"/>
                    <a:pt x="103" y="224"/>
                    <a:pt x="119" y="224"/>
                  </a:cubicBezTo>
                  <a:cubicBezTo>
                    <a:pt x="168" y="224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10"/>
                  </a:cubicBezTo>
                  <a:cubicBezTo>
                    <a:pt x="164" y="3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5470825" y="183157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64" y="0"/>
                  </a:moveTo>
                  <a:cubicBezTo>
                    <a:pt x="118" y="0"/>
                    <a:pt x="63" y="26"/>
                    <a:pt x="46" y="77"/>
                  </a:cubicBezTo>
                  <a:cubicBezTo>
                    <a:pt x="0" y="146"/>
                    <a:pt x="23" y="237"/>
                    <a:pt x="91" y="260"/>
                  </a:cubicBezTo>
                  <a:cubicBezTo>
                    <a:pt x="110" y="272"/>
                    <a:pt x="131" y="278"/>
                    <a:pt x="152" y="278"/>
                  </a:cubicBezTo>
                  <a:cubicBezTo>
                    <a:pt x="205" y="278"/>
                    <a:pt x="258" y="241"/>
                    <a:pt x="274" y="191"/>
                  </a:cubicBezTo>
                  <a:cubicBezTo>
                    <a:pt x="320" y="123"/>
                    <a:pt x="274" y="54"/>
                    <a:pt x="205" y="9"/>
                  </a:cubicBezTo>
                  <a:cubicBezTo>
                    <a:pt x="194" y="3"/>
                    <a:pt x="180" y="0"/>
                    <a:pt x="16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5824025" y="2025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2" y="0"/>
                    <a:pt x="40" y="22"/>
                    <a:pt x="24" y="55"/>
                  </a:cubicBezTo>
                  <a:cubicBezTo>
                    <a:pt x="1" y="123"/>
                    <a:pt x="24" y="192"/>
                    <a:pt x="69" y="215"/>
                  </a:cubicBezTo>
                  <a:cubicBezTo>
                    <a:pt x="88" y="221"/>
                    <a:pt x="106" y="224"/>
                    <a:pt x="124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52" y="101"/>
                    <a:pt x="229" y="32"/>
                    <a:pt x="184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5483375" y="1880975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53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55"/>
                    <a:pt x="297" y="64"/>
                    <a:pt x="228" y="18"/>
                  </a:cubicBezTo>
                  <a:cubicBezTo>
                    <a:pt x="203" y="6"/>
                    <a:pt x="177" y="0"/>
                    <a:pt x="15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5531300" y="1895800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1" y="110"/>
                  </a:cubicBezTo>
                  <a:lnTo>
                    <a:pt x="343" y="270"/>
                  </a:lnTo>
                  <a:cubicBezTo>
                    <a:pt x="389" y="179"/>
                    <a:pt x="343" y="65"/>
                    <a:pt x="252" y="19"/>
                  </a:cubicBezTo>
                  <a:cubicBezTo>
                    <a:pt x="227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5545000" y="1905175"/>
              <a:ext cx="8000" cy="5375"/>
            </a:xfrm>
            <a:custGeom>
              <a:avLst/>
              <a:gdLst/>
              <a:ahLst/>
              <a:cxnLst/>
              <a:rect l="l" t="t" r="r" b="b"/>
              <a:pathLst>
                <a:path w="320" h="215" extrusionOk="0">
                  <a:moveTo>
                    <a:pt x="151" y="0"/>
                  </a:moveTo>
                  <a:cubicBezTo>
                    <a:pt x="95" y="0"/>
                    <a:pt x="35" y="26"/>
                    <a:pt x="0" y="78"/>
                  </a:cubicBezTo>
                  <a:lnTo>
                    <a:pt x="274" y="214"/>
                  </a:lnTo>
                  <a:cubicBezTo>
                    <a:pt x="320" y="146"/>
                    <a:pt x="274" y="55"/>
                    <a:pt x="206" y="9"/>
                  </a:cubicBezTo>
                  <a:cubicBezTo>
                    <a:pt x="189" y="3"/>
                    <a:pt x="170" y="0"/>
                    <a:pt x="15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5637450" y="184925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8" y="1"/>
                    <a:pt x="63" y="26"/>
                    <a:pt x="46" y="78"/>
                  </a:cubicBezTo>
                  <a:cubicBezTo>
                    <a:pt x="0" y="146"/>
                    <a:pt x="23" y="237"/>
                    <a:pt x="91" y="283"/>
                  </a:cubicBezTo>
                  <a:cubicBezTo>
                    <a:pt x="114" y="289"/>
                    <a:pt x="136" y="292"/>
                    <a:pt x="156" y="292"/>
                  </a:cubicBezTo>
                  <a:cubicBezTo>
                    <a:pt x="215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5412050" y="16583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84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0"/>
                    <a:pt x="46" y="275"/>
                    <a:pt x="114" y="297"/>
                  </a:cubicBezTo>
                  <a:cubicBezTo>
                    <a:pt x="140" y="310"/>
                    <a:pt x="165" y="316"/>
                    <a:pt x="190" y="316"/>
                  </a:cubicBezTo>
                  <a:cubicBezTo>
                    <a:pt x="253" y="316"/>
                    <a:pt x="310" y="278"/>
                    <a:pt x="342" y="229"/>
                  </a:cubicBezTo>
                  <a:cubicBezTo>
                    <a:pt x="365" y="160"/>
                    <a:pt x="342" y="46"/>
                    <a:pt x="274" y="24"/>
                  </a:cubicBezTo>
                  <a:cubicBezTo>
                    <a:pt x="244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5729875" y="19183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9" y="0"/>
                  </a:moveTo>
                  <a:cubicBezTo>
                    <a:pt x="94" y="0"/>
                    <a:pt x="40" y="21"/>
                    <a:pt x="24" y="55"/>
                  </a:cubicBezTo>
                  <a:cubicBezTo>
                    <a:pt x="1" y="123"/>
                    <a:pt x="24" y="192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1" y="246"/>
                    <a:pt x="218" y="220"/>
                    <a:pt x="252" y="169"/>
                  </a:cubicBezTo>
                  <a:cubicBezTo>
                    <a:pt x="275" y="100"/>
                    <a:pt x="252" y="32"/>
                    <a:pt x="183" y="9"/>
                  </a:cubicBezTo>
                  <a:cubicBezTo>
                    <a:pt x="171" y="3"/>
                    <a:pt x="156" y="0"/>
                    <a:pt x="13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6047150" y="19805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1" y="0"/>
                    <a:pt x="40" y="21"/>
                    <a:pt x="23" y="55"/>
                  </a:cubicBezTo>
                  <a:cubicBezTo>
                    <a:pt x="1" y="123"/>
                    <a:pt x="23" y="192"/>
                    <a:pt x="69" y="214"/>
                  </a:cubicBezTo>
                  <a:cubicBezTo>
                    <a:pt x="87" y="221"/>
                    <a:pt x="106" y="223"/>
                    <a:pt x="123" y="223"/>
                  </a:cubicBezTo>
                  <a:cubicBezTo>
                    <a:pt x="171" y="223"/>
                    <a:pt x="212" y="202"/>
                    <a:pt x="229" y="169"/>
                  </a:cubicBezTo>
                  <a:cubicBezTo>
                    <a:pt x="252" y="100"/>
                    <a:pt x="229" y="32"/>
                    <a:pt x="183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5610050" y="185757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67" y="0"/>
                  </a:moveTo>
                  <a:cubicBezTo>
                    <a:pt x="113" y="0"/>
                    <a:pt x="56" y="38"/>
                    <a:pt x="23" y="87"/>
                  </a:cubicBezTo>
                  <a:cubicBezTo>
                    <a:pt x="0" y="156"/>
                    <a:pt x="23" y="247"/>
                    <a:pt x="92" y="292"/>
                  </a:cubicBezTo>
                  <a:cubicBezTo>
                    <a:pt x="115" y="298"/>
                    <a:pt x="136" y="301"/>
                    <a:pt x="156" y="301"/>
                  </a:cubicBezTo>
                  <a:cubicBezTo>
                    <a:pt x="216" y="301"/>
                    <a:pt x="263" y="275"/>
                    <a:pt x="297" y="224"/>
                  </a:cubicBezTo>
                  <a:cubicBezTo>
                    <a:pt x="343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5524450" y="1897975"/>
              <a:ext cx="9150" cy="6300"/>
            </a:xfrm>
            <a:custGeom>
              <a:avLst/>
              <a:gdLst/>
              <a:ahLst/>
              <a:cxnLst/>
              <a:rect l="l" t="t" r="r" b="b"/>
              <a:pathLst>
                <a:path w="366" h="252" extrusionOk="0">
                  <a:moveTo>
                    <a:pt x="134" y="0"/>
                  </a:moveTo>
                  <a:cubicBezTo>
                    <a:pt x="72" y="0"/>
                    <a:pt x="16" y="31"/>
                    <a:pt x="1" y="92"/>
                  </a:cubicBezTo>
                  <a:lnTo>
                    <a:pt x="320" y="251"/>
                  </a:lnTo>
                  <a:cubicBezTo>
                    <a:pt x="366" y="160"/>
                    <a:pt x="320" y="46"/>
                    <a:pt x="229" y="23"/>
                  </a:cubicBezTo>
                  <a:cubicBezTo>
                    <a:pt x="198" y="8"/>
                    <a:pt x="165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5667100" y="1939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43" y="1"/>
                  </a:moveTo>
                  <a:cubicBezTo>
                    <a:pt x="97" y="1"/>
                    <a:pt x="41" y="27"/>
                    <a:pt x="24" y="78"/>
                  </a:cubicBezTo>
                  <a:cubicBezTo>
                    <a:pt x="1" y="146"/>
                    <a:pt x="24" y="215"/>
                    <a:pt x="92" y="238"/>
                  </a:cubicBezTo>
                  <a:cubicBezTo>
                    <a:pt x="108" y="254"/>
                    <a:pt x="130" y="261"/>
                    <a:pt x="153" y="261"/>
                  </a:cubicBezTo>
                  <a:cubicBezTo>
                    <a:pt x="194" y="261"/>
                    <a:pt x="237" y="236"/>
                    <a:pt x="252" y="192"/>
                  </a:cubicBezTo>
                  <a:cubicBezTo>
                    <a:pt x="275" y="124"/>
                    <a:pt x="252" y="55"/>
                    <a:pt x="184" y="9"/>
                  </a:cubicBezTo>
                  <a:cubicBezTo>
                    <a:pt x="172" y="4"/>
                    <a:pt x="158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5602625" y="1671225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4" y="0"/>
                  </a:moveTo>
                  <a:cubicBezTo>
                    <a:pt x="132" y="0"/>
                    <a:pt x="63" y="26"/>
                    <a:pt x="46" y="77"/>
                  </a:cubicBezTo>
                  <a:cubicBezTo>
                    <a:pt x="1" y="168"/>
                    <a:pt x="46" y="260"/>
                    <a:pt x="115" y="305"/>
                  </a:cubicBezTo>
                  <a:cubicBezTo>
                    <a:pt x="131" y="311"/>
                    <a:pt x="150" y="314"/>
                    <a:pt x="169" y="314"/>
                  </a:cubicBezTo>
                  <a:cubicBezTo>
                    <a:pt x="232" y="314"/>
                    <a:pt x="303" y="284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5" y="0"/>
                    <a:pt x="19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5567250" y="1918075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52" y="0"/>
                  </a:moveTo>
                  <a:cubicBezTo>
                    <a:pt x="173" y="0"/>
                    <a:pt x="102" y="43"/>
                    <a:pt x="69" y="109"/>
                  </a:cubicBezTo>
                  <a:cubicBezTo>
                    <a:pt x="1" y="201"/>
                    <a:pt x="46" y="338"/>
                    <a:pt x="160" y="383"/>
                  </a:cubicBezTo>
                  <a:cubicBezTo>
                    <a:pt x="185" y="395"/>
                    <a:pt x="211" y="401"/>
                    <a:pt x="237" y="401"/>
                  </a:cubicBezTo>
                  <a:cubicBezTo>
                    <a:pt x="309" y="401"/>
                    <a:pt x="384" y="359"/>
                    <a:pt x="434" y="292"/>
                  </a:cubicBezTo>
                  <a:cubicBezTo>
                    <a:pt x="480" y="178"/>
                    <a:pt x="434" y="64"/>
                    <a:pt x="343" y="18"/>
                  </a:cubicBezTo>
                  <a:cubicBezTo>
                    <a:pt x="312" y="6"/>
                    <a:pt x="282" y="0"/>
                    <a:pt x="2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5586650" y="1860425"/>
              <a:ext cx="9725" cy="8925"/>
            </a:xfrm>
            <a:custGeom>
              <a:avLst/>
              <a:gdLst/>
              <a:ahLst/>
              <a:cxnLst/>
              <a:rect l="l" t="t" r="r" b="b"/>
              <a:pathLst>
                <a:path w="389" h="357" extrusionOk="0">
                  <a:moveTo>
                    <a:pt x="198" y="1"/>
                  </a:moveTo>
                  <a:cubicBezTo>
                    <a:pt x="129" y="1"/>
                    <a:pt x="63" y="43"/>
                    <a:pt x="46" y="110"/>
                  </a:cubicBezTo>
                  <a:cubicBezTo>
                    <a:pt x="1" y="201"/>
                    <a:pt x="23" y="293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1" y="356"/>
                    <a:pt x="326" y="314"/>
                    <a:pt x="343" y="247"/>
                  </a:cubicBezTo>
                  <a:cubicBezTo>
                    <a:pt x="389" y="178"/>
                    <a:pt x="366" y="64"/>
                    <a:pt x="275" y="19"/>
                  </a:cubicBezTo>
                  <a:cubicBezTo>
                    <a:pt x="250" y="6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5506775" y="1835200"/>
              <a:ext cx="10275" cy="9025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8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39" y="355"/>
                    <a:pt x="165" y="361"/>
                    <a:pt x="191" y="361"/>
                  </a:cubicBezTo>
                  <a:cubicBezTo>
                    <a:pt x="262" y="361"/>
                    <a:pt x="332" y="318"/>
                    <a:pt x="365" y="252"/>
                  </a:cubicBezTo>
                  <a:cubicBezTo>
                    <a:pt x="411" y="160"/>
                    <a:pt x="365" y="69"/>
                    <a:pt x="274" y="23"/>
                  </a:cubicBezTo>
                  <a:cubicBezTo>
                    <a:pt x="244" y="8"/>
                    <a:pt x="211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5715050" y="19736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210" y="1"/>
                  </a:moveTo>
                  <a:cubicBezTo>
                    <a:pt x="142" y="1"/>
                    <a:pt x="81" y="31"/>
                    <a:pt x="46" y="100"/>
                  </a:cubicBezTo>
                  <a:cubicBezTo>
                    <a:pt x="0" y="192"/>
                    <a:pt x="23" y="283"/>
                    <a:pt x="114" y="329"/>
                  </a:cubicBezTo>
                  <a:cubicBezTo>
                    <a:pt x="139" y="341"/>
                    <a:pt x="163" y="347"/>
                    <a:pt x="187" y="347"/>
                  </a:cubicBezTo>
                  <a:cubicBezTo>
                    <a:pt x="251" y="347"/>
                    <a:pt x="309" y="304"/>
                    <a:pt x="343" y="237"/>
                  </a:cubicBezTo>
                  <a:cubicBezTo>
                    <a:pt x="388" y="169"/>
                    <a:pt x="343" y="55"/>
                    <a:pt x="274" y="9"/>
                  </a:cubicBezTo>
                  <a:cubicBezTo>
                    <a:pt x="253" y="4"/>
                    <a:pt x="231" y="1"/>
                    <a:pt x="2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5635150" y="18866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8" y="384"/>
                  </a:cubicBezTo>
                  <a:cubicBezTo>
                    <a:pt x="168" y="396"/>
                    <a:pt x="199" y="402"/>
                    <a:pt x="228" y="402"/>
                  </a:cubicBezTo>
                  <a:cubicBezTo>
                    <a:pt x="308" y="402"/>
                    <a:pt x="378" y="359"/>
                    <a:pt x="412" y="293"/>
                  </a:cubicBezTo>
                  <a:cubicBezTo>
                    <a:pt x="457" y="201"/>
                    <a:pt x="412" y="87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5784100" y="2033900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44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33"/>
                    <a:pt x="297" y="41"/>
                    <a:pt x="206" y="19"/>
                  </a:cubicBezTo>
                  <a:cubicBezTo>
                    <a:pt x="186" y="6"/>
                    <a:pt x="166" y="0"/>
                    <a:pt x="14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5501050" y="17842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60"/>
                    <a:pt x="92" y="283"/>
                  </a:cubicBezTo>
                  <a:cubicBezTo>
                    <a:pt x="123" y="298"/>
                    <a:pt x="153" y="306"/>
                    <a:pt x="181" y="306"/>
                  </a:cubicBezTo>
                  <a:cubicBezTo>
                    <a:pt x="237" y="306"/>
                    <a:pt x="282" y="275"/>
                    <a:pt x="298" y="215"/>
                  </a:cubicBezTo>
                  <a:cubicBezTo>
                    <a:pt x="343" y="146"/>
                    <a:pt x="298" y="55"/>
                    <a:pt x="229" y="9"/>
                  </a:cubicBezTo>
                  <a:cubicBezTo>
                    <a:pt x="212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5415475" y="18338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142" y="0"/>
                  </a:moveTo>
                  <a:cubicBezTo>
                    <a:pt x="96" y="0"/>
                    <a:pt x="40" y="26"/>
                    <a:pt x="23" y="77"/>
                  </a:cubicBezTo>
                  <a:cubicBezTo>
                    <a:pt x="0" y="146"/>
                    <a:pt x="23" y="214"/>
                    <a:pt x="91" y="237"/>
                  </a:cubicBezTo>
                  <a:cubicBezTo>
                    <a:pt x="105" y="251"/>
                    <a:pt x="122" y="256"/>
                    <a:pt x="140" y="256"/>
                  </a:cubicBezTo>
                  <a:cubicBezTo>
                    <a:pt x="185" y="256"/>
                    <a:pt x="235" y="224"/>
                    <a:pt x="251" y="192"/>
                  </a:cubicBezTo>
                  <a:cubicBezTo>
                    <a:pt x="274" y="123"/>
                    <a:pt x="251" y="55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5341275" y="1801500"/>
              <a:ext cx="5175" cy="4050"/>
            </a:xfrm>
            <a:custGeom>
              <a:avLst/>
              <a:gdLst/>
              <a:ahLst/>
              <a:cxnLst/>
              <a:rect l="l" t="t" r="r" b="b"/>
              <a:pathLst>
                <a:path w="207" h="162" extrusionOk="0">
                  <a:moveTo>
                    <a:pt x="84" y="1"/>
                  </a:moveTo>
                  <a:cubicBezTo>
                    <a:pt x="49" y="1"/>
                    <a:pt x="15" y="26"/>
                    <a:pt x="1" y="70"/>
                  </a:cubicBezTo>
                  <a:lnTo>
                    <a:pt x="183" y="162"/>
                  </a:lnTo>
                  <a:cubicBezTo>
                    <a:pt x="206" y="93"/>
                    <a:pt x="206" y="48"/>
                    <a:pt x="138" y="25"/>
                  </a:cubicBezTo>
                  <a:cubicBezTo>
                    <a:pt x="121" y="9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5377225" y="136877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38"/>
                    <a:pt x="92" y="283"/>
                  </a:cubicBezTo>
                  <a:cubicBezTo>
                    <a:pt x="115" y="289"/>
                    <a:pt x="136" y="292"/>
                    <a:pt x="156" y="292"/>
                  </a:cubicBezTo>
                  <a:cubicBezTo>
                    <a:pt x="216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9" y="9"/>
                  </a:cubicBezTo>
                  <a:cubicBezTo>
                    <a:pt x="212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5240850" y="1570800"/>
              <a:ext cx="10300" cy="9225"/>
            </a:xfrm>
            <a:custGeom>
              <a:avLst/>
              <a:gdLst/>
              <a:ahLst/>
              <a:cxnLst/>
              <a:rect l="l" t="t" r="r" b="b"/>
              <a:pathLst>
                <a:path w="412" h="369" extrusionOk="0">
                  <a:moveTo>
                    <a:pt x="20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0" y="191"/>
                    <a:pt x="23" y="305"/>
                    <a:pt x="115" y="351"/>
                  </a:cubicBezTo>
                  <a:cubicBezTo>
                    <a:pt x="139" y="363"/>
                    <a:pt x="165" y="369"/>
                    <a:pt x="191" y="369"/>
                  </a:cubicBezTo>
                  <a:cubicBezTo>
                    <a:pt x="262" y="369"/>
                    <a:pt x="332" y="326"/>
                    <a:pt x="366" y="260"/>
                  </a:cubicBezTo>
                  <a:cubicBezTo>
                    <a:pt x="411" y="168"/>
                    <a:pt x="366" y="54"/>
                    <a:pt x="274" y="8"/>
                  </a:cubicBezTo>
                  <a:cubicBezTo>
                    <a:pt x="253" y="3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5700200" y="186122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55" y="1"/>
                  </a:moveTo>
                  <a:cubicBezTo>
                    <a:pt x="105" y="1"/>
                    <a:pt x="58" y="27"/>
                    <a:pt x="24" y="78"/>
                  </a:cubicBezTo>
                  <a:cubicBezTo>
                    <a:pt x="1" y="146"/>
                    <a:pt x="24" y="238"/>
                    <a:pt x="92" y="283"/>
                  </a:cubicBezTo>
                  <a:cubicBezTo>
                    <a:pt x="109" y="289"/>
                    <a:pt x="128" y="292"/>
                    <a:pt x="146" y="292"/>
                  </a:cubicBezTo>
                  <a:cubicBezTo>
                    <a:pt x="202" y="292"/>
                    <a:pt x="258" y="266"/>
                    <a:pt x="275" y="215"/>
                  </a:cubicBezTo>
                  <a:cubicBezTo>
                    <a:pt x="320" y="146"/>
                    <a:pt x="275" y="55"/>
                    <a:pt x="206" y="10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5724750" y="16023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3"/>
                    <a:pt x="23" y="275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46"/>
                    <a:pt x="274" y="24"/>
                  </a:cubicBezTo>
                  <a:cubicBezTo>
                    <a:pt x="244" y="8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5844575" y="189182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23" y="315"/>
                    <a:pt x="138" y="360"/>
                  </a:cubicBezTo>
                  <a:cubicBezTo>
                    <a:pt x="166" y="375"/>
                    <a:pt x="198" y="382"/>
                    <a:pt x="228" y="382"/>
                  </a:cubicBezTo>
                  <a:cubicBezTo>
                    <a:pt x="294" y="382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5359550" y="1650975"/>
              <a:ext cx="7425" cy="6675"/>
            </a:xfrm>
            <a:custGeom>
              <a:avLst/>
              <a:gdLst/>
              <a:ahLst/>
              <a:cxnLst/>
              <a:rect l="l" t="t" r="r" b="b"/>
              <a:pathLst>
                <a:path w="297" h="267" extrusionOk="0">
                  <a:moveTo>
                    <a:pt x="146" y="1"/>
                  </a:moveTo>
                  <a:cubicBezTo>
                    <a:pt x="99" y="1"/>
                    <a:pt x="55" y="33"/>
                    <a:pt x="23" y="65"/>
                  </a:cubicBezTo>
                  <a:cubicBezTo>
                    <a:pt x="0" y="134"/>
                    <a:pt x="23" y="225"/>
                    <a:pt x="91" y="248"/>
                  </a:cubicBezTo>
                  <a:cubicBezTo>
                    <a:pt x="111" y="261"/>
                    <a:pt x="130" y="266"/>
                    <a:pt x="148" y="266"/>
                  </a:cubicBezTo>
                  <a:cubicBezTo>
                    <a:pt x="196" y="266"/>
                    <a:pt x="241" y="229"/>
                    <a:pt x="274" y="180"/>
                  </a:cubicBezTo>
                  <a:cubicBezTo>
                    <a:pt x="297" y="134"/>
                    <a:pt x="274" y="43"/>
                    <a:pt x="206" y="20"/>
                  </a:cubicBezTo>
                  <a:cubicBezTo>
                    <a:pt x="185" y="6"/>
                    <a:pt x="165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5780100" y="1671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22" y="1"/>
                  </a:moveTo>
                  <a:cubicBezTo>
                    <a:pt x="81" y="1"/>
                    <a:pt x="38" y="26"/>
                    <a:pt x="23" y="70"/>
                  </a:cubicBezTo>
                  <a:cubicBezTo>
                    <a:pt x="0" y="138"/>
                    <a:pt x="23" y="207"/>
                    <a:pt x="69" y="253"/>
                  </a:cubicBezTo>
                  <a:cubicBezTo>
                    <a:pt x="86" y="258"/>
                    <a:pt x="103" y="261"/>
                    <a:pt x="120" y="261"/>
                  </a:cubicBezTo>
                  <a:cubicBezTo>
                    <a:pt x="170" y="261"/>
                    <a:pt x="217" y="235"/>
                    <a:pt x="251" y="184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67" y="8"/>
                    <a:pt x="14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5250550" y="1641875"/>
              <a:ext cx="10300" cy="9475"/>
            </a:xfrm>
            <a:custGeom>
              <a:avLst/>
              <a:gdLst/>
              <a:ahLst/>
              <a:cxnLst/>
              <a:rect l="l" t="t" r="r" b="b"/>
              <a:pathLst>
                <a:path w="412" h="379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2" y="373"/>
                    <a:pt x="186" y="379"/>
                    <a:pt x="210" y="379"/>
                  </a:cubicBezTo>
                  <a:cubicBezTo>
                    <a:pt x="274" y="379"/>
                    <a:pt x="332" y="337"/>
                    <a:pt x="366" y="270"/>
                  </a:cubicBezTo>
                  <a:cubicBezTo>
                    <a:pt x="411" y="178"/>
                    <a:pt x="389" y="64"/>
                    <a:pt x="297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6109350" y="1285775"/>
              <a:ext cx="7450" cy="6675"/>
            </a:xfrm>
            <a:custGeom>
              <a:avLst/>
              <a:gdLst/>
              <a:ahLst/>
              <a:cxnLst/>
              <a:rect l="l" t="t" r="r" b="b"/>
              <a:pathLst>
                <a:path w="298" h="267" extrusionOk="0">
                  <a:moveTo>
                    <a:pt x="157" y="1"/>
                  </a:moveTo>
                  <a:cubicBezTo>
                    <a:pt x="113" y="1"/>
                    <a:pt x="62" y="33"/>
                    <a:pt x="46" y="65"/>
                  </a:cubicBezTo>
                  <a:cubicBezTo>
                    <a:pt x="1" y="134"/>
                    <a:pt x="46" y="225"/>
                    <a:pt x="92" y="248"/>
                  </a:cubicBezTo>
                  <a:cubicBezTo>
                    <a:pt x="111" y="261"/>
                    <a:pt x="132" y="266"/>
                    <a:pt x="153" y="266"/>
                  </a:cubicBezTo>
                  <a:cubicBezTo>
                    <a:pt x="206" y="266"/>
                    <a:pt x="258" y="229"/>
                    <a:pt x="274" y="179"/>
                  </a:cubicBezTo>
                  <a:cubicBezTo>
                    <a:pt x="297" y="134"/>
                    <a:pt x="274" y="42"/>
                    <a:pt x="206" y="20"/>
                  </a:cubicBezTo>
                  <a:cubicBezTo>
                    <a:pt x="193" y="6"/>
                    <a:pt x="175" y="1"/>
                    <a:pt x="15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5862850" y="19919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8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69"/>
                    <a:pt x="91" y="215"/>
                  </a:cubicBezTo>
                  <a:cubicBezTo>
                    <a:pt x="103" y="221"/>
                    <a:pt x="116" y="223"/>
                    <a:pt x="129" y="223"/>
                  </a:cubicBezTo>
                  <a:cubicBezTo>
                    <a:pt x="168" y="223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9"/>
                  </a:cubicBezTo>
                  <a:cubicBezTo>
                    <a:pt x="164" y="3"/>
                    <a:pt x="146" y="1"/>
                    <a:pt x="1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6311925" y="1955575"/>
              <a:ext cx="6300" cy="5975"/>
            </a:xfrm>
            <a:custGeom>
              <a:avLst/>
              <a:gdLst/>
              <a:ahLst/>
              <a:cxnLst/>
              <a:rect l="l" t="t" r="r" b="b"/>
              <a:pathLst>
                <a:path w="252" h="239" extrusionOk="0">
                  <a:moveTo>
                    <a:pt x="112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1" y="116"/>
                    <a:pt x="23" y="184"/>
                    <a:pt x="69" y="230"/>
                  </a:cubicBezTo>
                  <a:cubicBezTo>
                    <a:pt x="86" y="236"/>
                    <a:pt x="103" y="238"/>
                    <a:pt x="120" y="238"/>
                  </a:cubicBezTo>
                  <a:cubicBezTo>
                    <a:pt x="169" y="238"/>
                    <a:pt x="212" y="213"/>
                    <a:pt x="229" y="161"/>
                  </a:cubicBezTo>
                  <a:cubicBezTo>
                    <a:pt x="252" y="116"/>
                    <a:pt x="229" y="47"/>
                    <a:pt x="183" y="25"/>
                  </a:cubicBezTo>
                  <a:cubicBezTo>
                    <a:pt x="159" y="8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6074550" y="214540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7" y="1"/>
                    <a:pt x="57" y="27"/>
                    <a:pt x="23" y="78"/>
                  </a:cubicBezTo>
                  <a:cubicBezTo>
                    <a:pt x="0" y="146"/>
                    <a:pt x="23" y="238"/>
                    <a:pt x="92" y="283"/>
                  </a:cubicBezTo>
                  <a:cubicBezTo>
                    <a:pt x="109" y="289"/>
                    <a:pt x="127" y="292"/>
                    <a:pt x="146" y="292"/>
                  </a:cubicBezTo>
                  <a:cubicBezTo>
                    <a:pt x="203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6133325" y="218935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42" y="0"/>
                  </a:moveTo>
                  <a:cubicBezTo>
                    <a:pt x="102" y="0"/>
                    <a:pt x="56" y="21"/>
                    <a:pt x="23" y="55"/>
                  </a:cubicBezTo>
                  <a:cubicBezTo>
                    <a:pt x="0" y="123"/>
                    <a:pt x="23" y="192"/>
                    <a:pt x="92" y="214"/>
                  </a:cubicBezTo>
                  <a:cubicBezTo>
                    <a:pt x="104" y="221"/>
                    <a:pt x="118" y="223"/>
                    <a:pt x="132" y="223"/>
                  </a:cubicBezTo>
                  <a:cubicBezTo>
                    <a:pt x="172" y="223"/>
                    <a:pt x="218" y="202"/>
                    <a:pt x="251" y="169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6122475" y="20983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0"/>
                  </a:moveTo>
                  <a:cubicBezTo>
                    <a:pt x="136" y="0"/>
                    <a:pt x="79" y="38"/>
                    <a:pt x="46" y="87"/>
                  </a:cubicBezTo>
                  <a:cubicBezTo>
                    <a:pt x="1" y="179"/>
                    <a:pt x="23" y="270"/>
                    <a:pt x="115" y="316"/>
                  </a:cubicBezTo>
                  <a:cubicBezTo>
                    <a:pt x="145" y="331"/>
                    <a:pt x="176" y="338"/>
                    <a:pt x="204" y="338"/>
                  </a:cubicBezTo>
                  <a:cubicBezTo>
                    <a:pt x="262" y="338"/>
                    <a:pt x="313" y="308"/>
                    <a:pt x="343" y="247"/>
                  </a:cubicBezTo>
                  <a:cubicBezTo>
                    <a:pt x="389" y="156"/>
                    <a:pt x="343" y="64"/>
                    <a:pt x="274" y="19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6488250" y="21865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42" y="0"/>
                  </a:moveTo>
                  <a:cubicBezTo>
                    <a:pt x="96" y="0"/>
                    <a:pt x="41" y="26"/>
                    <a:pt x="23" y="77"/>
                  </a:cubicBezTo>
                  <a:cubicBezTo>
                    <a:pt x="1" y="123"/>
                    <a:pt x="23" y="214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0" y="246"/>
                    <a:pt x="217" y="220"/>
                    <a:pt x="252" y="169"/>
                  </a:cubicBezTo>
                  <a:cubicBezTo>
                    <a:pt x="274" y="123"/>
                    <a:pt x="252" y="55"/>
                    <a:pt x="183" y="9"/>
                  </a:cubicBezTo>
                  <a:cubicBezTo>
                    <a:pt x="172" y="3"/>
                    <a:pt x="158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6179550" y="2178825"/>
              <a:ext cx="10275" cy="8925"/>
            </a:xfrm>
            <a:custGeom>
              <a:avLst/>
              <a:gdLst/>
              <a:ahLst/>
              <a:cxnLst/>
              <a:rect l="l" t="t" r="r" b="b"/>
              <a:pathLst>
                <a:path w="411" h="357" extrusionOk="0">
                  <a:moveTo>
                    <a:pt x="199" y="1"/>
                  </a:moveTo>
                  <a:cubicBezTo>
                    <a:pt x="135" y="1"/>
                    <a:pt x="79" y="38"/>
                    <a:pt x="46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9" y="351"/>
                    <a:pt x="165" y="357"/>
                    <a:pt x="191" y="357"/>
                  </a:cubicBezTo>
                  <a:cubicBezTo>
                    <a:pt x="262" y="357"/>
                    <a:pt x="332" y="314"/>
                    <a:pt x="365" y="247"/>
                  </a:cubicBezTo>
                  <a:cubicBezTo>
                    <a:pt x="411" y="156"/>
                    <a:pt x="365" y="65"/>
                    <a:pt x="274" y="19"/>
                  </a:cubicBezTo>
                  <a:cubicBezTo>
                    <a:pt x="248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5923325" y="2101675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117" y="1"/>
                  </a:moveTo>
                  <a:cubicBezTo>
                    <a:pt x="61" y="1"/>
                    <a:pt x="16" y="31"/>
                    <a:pt x="1" y="92"/>
                  </a:cubicBezTo>
                  <a:lnTo>
                    <a:pt x="274" y="229"/>
                  </a:lnTo>
                  <a:cubicBezTo>
                    <a:pt x="320" y="161"/>
                    <a:pt x="274" y="47"/>
                    <a:pt x="206" y="24"/>
                  </a:cubicBezTo>
                  <a:cubicBezTo>
                    <a:pt x="176" y="9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6234900" y="202387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8" y="230"/>
                    <a:pt x="127" y="238"/>
                    <a:pt x="146" y="238"/>
                  </a:cubicBezTo>
                  <a:cubicBezTo>
                    <a:pt x="180" y="238"/>
                    <a:pt x="214" y="213"/>
                    <a:pt x="228" y="168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6446600" y="214175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6" y="0"/>
                  </a:moveTo>
                  <a:cubicBezTo>
                    <a:pt x="114" y="0"/>
                    <a:pt x="62" y="38"/>
                    <a:pt x="46" y="87"/>
                  </a:cubicBezTo>
                  <a:cubicBezTo>
                    <a:pt x="0" y="155"/>
                    <a:pt x="46" y="247"/>
                    <a:pt x="114" y="292"/>
                  </a:cubicBezTo>
                  <a:cubicBezTo>
                    <a:pt x="132" y="298"/>
                    <a:pt x="150" y="301"/>
                    <a:pt x="169" y="301"/>
                  </a:cubicBezTo>
                  <a:cubicBezTo>
                    <a:pt x="226" y="301"/>
                    <a:pt x="286" y="275"/>
                    <a:pt x="320" y="224"/>
                  </a:cubicBezTo>
                  <a:cubicBezTo>
                    <a:pt x="343" y="133"/>
                    <a:pt x="320" y="64"/>
                    <a:pt x="251" y="19"/>
                  </a:cubicBezTo>
                  <a:cubicBezTo>
                    <a:pt x="226" y="6"/>
                    <a:pt x="200" y="0"/>
                    <a:pt x="17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6334175" y="211422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23" y="0"/>
                  </a:moveTo>
                  <a:cubicBezTo>
                    <a:pt x="82" y="0"/>
                    <a:pt x="38" y="25"/>
                    <a:pt x="24" y="70"/>
                  </a:cubicBezTo>
                  <a:cubicBezTo>
                    <a:pt x="1" y="138"/>
                    <a:pt x="24" y="207"/>
                    <a:pt x="92" y="229"/>
                  </a:cubicBezTo>
                  <a:cubicBezTo>
                    <a:pt x="104" y="235"/>
                    <a:pt x="118" y="238"/>
                    <a:pt x="133" y="238"/>
                  </a:cubicBezTo>
                  <a:cubicBezTo>
                    <a:pt x="173" y="238"/>
                    <a:pt x="218" y="217"/>
                    <a:pt x="252" y="184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6487100" y="2171275"/>
              <a:ext cx="7450" cy="6800"/>
            </a:xfrm>
            <a:custGeom>
              <a:avLst/>
              <a:gdLst/>
              <a:ahLst/>
              <a:cxnLst/>
              <a:rect l="l" t="t" r="r" b="b"/>
              <a:pathLst>
                <a:path w="298" h="272" extrusionOk="0">
                  <a:moveTo>
                    <a:pt x="129" y="1"/>
                  </a:moveTo>
                  <a:cubicBezTo>
                    <a:pt x="82" y="1"/>
                    <a:pt x="38" y="26"/>
                    <a:pt x="24" y="70"/>
                  </a:cubicBezTo>
                  <a:cubicBezTo>
                    <a:pt x="1" y="139"/>
                    <a:pt x="24" y="230"/>
                    <a:pt x="92" y="253"/>
                  </a:cubicBezTo>
                  <a:cubicBezTo>
                    <a:pt x="111" y="265"/>
                    <a:pt x="130" y="271"/>
                    <a:pt x="149" y="271"/>
                  </a:cubicBezTo>
                  <a:cubicBezTo>
                    <a:pt x="197" y="271"/>
                    <a:pt x="242" y="234"/>
                    <a:pt x="275" y="184"/>
                  </a:cubicBezTo>
                  <a:cubicBezTo>
                    <a:pt x="298" y="139"/>
                    <a:pt x="275" y="47"/>
                    <a:pt x="206" y="24"/>
                  </a:cubicBezTo>
                  <a:cubicBezTo>
                    <a:pt x="182" y="8"/>
                    <a:pt x="155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5616325" y="14561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1" y="168"/>
                    <a:pt x="23" y="260"/>
                    <a:pt x="115" y="305"/>
                  </a:cubicBezTo>
                  <a:cubicBezTo>
                    <a:pt x="132" y="311"/>
                    <a:pt x="152" y="314"/>
                    <a:pt x="172" y="314"/>
                  </a:cubicBezTo>
                  <a:cubicBezTo>
                    <a:pt x="234" y="314"/>
                    <a:pt x="303" y="288"/>
                    <a:pt x="320" y="237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7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6119625" y="133510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7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65" y="4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6379250" y="2269800"/>
              <a:ext cx="7450" cy="6550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6" y="1"/>
                  </a:moveTo>
                  <a:cubicBezTo>
                    <a:pt x="107" y="1"/>
                    <a:pt x="64" y="27"/>
                    <a:pt x="47" y="78"/>
                  </a:cubicBezTo>
                  <a:cubicBezTo>
                    <a:pt x="1" y="146"/>
                    <a:pt x="47" y="215"/>
                    <a:pt x="92" y="238"/>
                  </a:cubicBezTo>
                  <a:cubicBezTo>
                    <a:pt x="117" y="254"/>
                    <a:pt x="141" y="261"/>
                    <a:pt x="164" y="261"/>
                  </a:cubicBezTo>
                  <a:cubicBezTo>
                    <a:pt x="206" y="261"/>
                    <a:pt x="245" y="236"/>
                    <a:pt x="275" y="192"/>
                  </a:cubicBezTo>
                  <a:cubicBezTo>
                    <a:pt x="298" y="124"/>
                    <a:pt x="275" y="55"/>
                    <a:pt x="206" y="9"/>
                  </a:cubicBezTo>
                  <a:cubicBezTo>
                    <a:pt x="189" y="4"/>
                    <a:pt x="172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5894225" y="1387375"/>
              <a:ext cx="7450" cy="6775"/>
            </a:xfrm>
            <a:custGeom>
              <a:avLst/>
              <a:gdLst/>
              <a:ahLst/>
              <a:cxnLst/>
              <a:rect l="l" t="t" r="r" b="b"/>
              <a:pathLst>
                <a:path w="298" h="271" extrusionOk="0">
                  <a:moveTo>
                    <a:pt x="159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0" y="133"/>
                    <a:pt x="23" y="224"/>
                    <a:pt x="92" y="247"/>
                  </a:cubicBezTo>
                  <a:cubicBezTo>
                    <a:pt x="116" y="263"/>
                    <a:pt x="143" y="271"/>
                    <a:pt x="169" y="271"/>
                  </a:cubicBezTo>
                  <a:cubicBezTo>
                    <a:pt x="216" y="271"/>
                    <a:pt x="260" y="245"/>
                    <a:pt x="274" y="201"/>
                  </a:cubicBezTo>
                  <a:cubicBezTo>
                    <a:pt x="297" y="133"/>
                    <a:pt x="274" y="41"/>
                    <a:pt x="206" y="19"/>
                  </a:cubicBezTo>
                  <a:cubicBezTo>
                    <a:pt x="193" y="6"/>
                    <a:pt x="177" y="0"/>
                    <a:pt x="15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6001500" y="13936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2" y="396"/>
                    <a:pt x="190" y="402"/>
                    <a:pt x="218" y="402"/>
                  </a:cubicBezTo>
                  <a:cubicBezTo>
                    <a:pt x="296" y="402"/>
                    <a:pt x="378" y="359"/>
                    <a:pt x="411" y="293"/>
                  </a:cubicBezTo>
                  <a:cubicBezTo>
                    <a:pt x="457" y="178"/>
                    <a:pt x="411" y="64"/>
                    <a:pt x="320" y="19"/>
                  </a:cubicBezTo>
                  <a:cubicBezTo>
                    <a:pt x="290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6008350" y="1367625"/>
              <a:ext cx="6875" cy="5625"/>
            </a:xfrm>
            <a:custGeom>
              <a:avLst/>
              <a:gdLst/>
              <a:ahLst/>
              <a:cxnLst/>
              <a:rect l="l" t="t" r="r" b="b"/>
              <a:pathLst>
                <a:path w="275" h="225" extrusionOk="0">
                  <a:moveTo>
                    <a:pt x="143" y="1"/>
                  </a:moveTo>
                  <a:cubicBezTo>
                    <a:pt x="104" y="1"/>
                    <a:pt x="63" y="22"/>
                    <a:pt x="46" y="55"/>
                  </a:cubicBezTo>
                  <a:cubicBezTo>
                    <a:pt x="0" y="124"/>
                    <a:pt x="46" y="192"/>
                    <a:pt x="92" y="215"/>
                  </a:cubicBezTo>
                  <a:cubicBezTo>
                    <a:pt x="104" y="221"/>
                    <a:pt x="118" y="224"/>
                    <a:pt x="133" y="224"/>
                  </a:cubicBezTo>
                  <a:cubicBezTo>
                    <a:pt x="173" y="224"/>
                    <a:pt x="218" y="203"/>
                    <a:pt x="252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71" y="4"/>
                    <a:pt x="157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5362975" y="1316625"/>
              <a:ext cx="10850" cy="10050"/>
            </a:xfrm>
            <a:custGeom>
              <a:avLst/>
              <a:gdLst/>
              <a:ahLst/>
              <a:cxnLst/>
              <a:rect l="l" t="t" r="r" b="b"/>
              <a:pathLst>
                <a:path w="434" h="402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24"/>
                    <a:pt x="23" y="338"/>
                    <a:pt x="137" y="383"/>
                  </a:cubicBezTo>
                  <a:cubicBezTo>
                    <a:pt x="161" y="396"/>
                    <a:pt x="188" y="401"/>
                    <a:pt x="214" y="401"/>
                  </a:cubicBezTo>
                  <a:cubicBezTo>
                    <a:pt x="285" y="401"/>
                    <a:pt x="355" y="359"/>
                    <a:pt x="388" y="292"/>
                  </a:cubicBezTo>
                  <a:cubicBezTo>
                    <a:pt x="434" y="201"/>
                    <a:pt x="411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5700775" y="1946600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67" y="375"/>
                    <a:pt x="198" y="383"/>
                    <a:pt x="228" y="383"/>
                  </a:cubicBezTo>
                  <a:cubicBezTo>
                    <a:pt x="294" y="383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5855425" y="1750525"/>
              <a:ext cx="6300" cy="5850"/>
            </a:xfrm>
            <a:custGeom>
              <a:avLst/>
              <a:gdLst/>
              <a:ahLst/>
              <a:cxnLst/>
              <a:rect l="l" t="t" r="r" b="b"/>
              <a:pathLst>
                <a:path w="252" h="234" extrusionOk="0">
                  <a:moveTo>
                    <a:pt x="132" y="1"/>
                  </a:moveTo>
                  <a:cubicBezTo>
                    <a:pt x="83" y="1"/>
                    <a:pt x="40" y="27"/>
                    <a:pt x="23" y="78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9" y="228"/>
                    <a:pt x="109" y="234"/>
                    <a:pt x="128" y="234"/>
                  </a:cubicBezTo>
                  <a:cubicBezTo>
                    <a:pt x="173" y="234"/>
                    <a:pt x="212" y="201"/>
                    <a:pt x="229" y="169"/>
                  </a:cubicBezTo>
                  <a:cubicBezTo>
                    <a:pt x="251" y="101"/>
                    <a:pt x="229" y="32"/>
                    <a:pt x="183" y="9"/>
                  </a:cubicBezTo>
                  <a:cubicBezTo>
                    <a:pt x="166" y="4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6088250" y="20384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4" y="1"/>
                  </a:moveTo>
                  <a:cubicBezTo>
                    <a:pt x="124" y="1"/>
                    <a:pt x="56" y="38"/>
                    <a:pt x="23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6" y="344"/>
                    <a:pt x="157" y="347"/>
                    <a:pt x="178" y="347"/>
                  </a:cubicBezTo>
                  <a:cubicBezTo>
                    <a:pt x="246" y="347"/>
                    <a:pt x="308" y="317"/>
                    <a:pt x="342" y="247"/>
                  </a:cubicBezTo>
                  <a:cubicBezTo>
                    <a:pt x="388" y="156"/>
                    <a:pt x="342" y="65"/>
                    <a:pt x="274" y="19"/>
                  </a:cubicBezTo>
                  <a:cubicBezTo>
                    <a:pt x="248" y="6"/>
                    <a:pt x="221" y="1"/>
                    <a:pt x="19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6130475" y="20136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36" y="0"/>
                  </a:moveTo>
                  <a:cubicBezTo>
                    <a:pt x="93" y="0"/>
                    <a:pt x="63" y="26"/>
                    <a:pt x="46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4" y="220"/>
                    <a:pt x="118" y="223"/>
                    <a:pt x="132" y="223"/>
                  </a:cubicBezTo>
                  <a:cubicBezTo>
                    <a:pt x="170" y="223"/>
                    <a:pt x="212" y="202"/>
                    <a:pt x="228" y="169"/>
                  </a:cubicBezTo>
                  <a:cubicBezTo>
                    <a:pt x="251" y="100"/>
                    <a:pt x="228" y="55"/>
                    <a:pt x="183" y="9"/>
                  </a:cubicBezTo>
                  <a:cubicBezTo>
                    <a:pt x="166" y="3"/>
                    <a:pt x="150" y="0"/>
                    <a:pt x="13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6356425" y="121300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0"/>
                  </a:moveTo>
                  <a:cubicBezTo>
                    <a:pt x="119" y="0"/>
                    <a:pt x="64" y="26"/>
                    <a:pt x="47" y="77"/>
                  </a:cubicBezTo>
                  <a:cubicBezTo>
                    <a:pt x="1" y="146"/>
                    <a:pt x="47" y="237"/>
                    <a:pt x="115" y="260"/>
                  </a:cubicBezTo>
                  <a:cubicBezTo>
                    <a:pt x="134" y="273"/>
                    <a:pt x="153" y="278"/>
                    <a:pt x="172" y="278"/>
                  </a:cubicBezTo>
                  <a:cubicBezTo>
                    <a:pt x="220" y="278"/>
                    <a:pt x="265" y="241"/>
                    <a:pt x="298" y="192"/>
                  </a:cubicBezTo>
                  <a:cubicBezTo>
                    <a:pt x="320" y="123"/>
                    <a:pt x="298" y="55"/>
                    <a:pt x="229" y="9"/>
                  </a:cubicBezTo>
                  <a:cubicBezTo>
                    <a:pt x="212" y="3"/>
                    <a:pt x="194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6440325" y="11401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12" y="0"/>
                  </a:moveTo>
                  <a:cubicBezTo>
                    <a:pt x="72" y="0"/>
                    <a:pt x="38" y="26"/>
                    <a:pt x="23" y="70"/>
                  </a:cubicBezTo>
                  <a:cubicBezTo>
                    <a:pt x="0" y="138"/>
                    <a:pt x="23" y="207"/>
                    <a:pt x="92" y="230"/>
                  </a:cubicBezTo>
                  <a:cubicBezTo>
                    <a:pt x="103" y="235"/>
                    <a:pt x="116" y="238"/>
                    <a:pt x="129" y="238"/>
                  </a:cubicBezTo>
                  <a:cubicBezTo>
                    <a:pt x="169" y="238"/>
                    <a:pt x="211" y="213"/>
                    <a:pt x="229" y="161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59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5971250" y="15545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89" y="0"/>
                  </a:moveTo>
                  <a:cubicBezTo>
                    <a:pt x="127" y="0"/>
                    <a:pt x="57" y="43"/>
                    <a:pt x="24" y="110"/>
                  </a:cubicBezTo>
                  <a:cubicBezTo>
                    <a:pt x="1" y="178"/>
                    <a:pt x="24" y="292"/>
                    <a:pt x="115" y="338"/>
                  </a:cubicBezTo>
                  <a:cubicBezTo>
                    <a:pt x="137" y="343"/>
                    <a:pt x="158" y="346"/>
                    <a:pt x="179" y="346"/>
                  </a:cubicBezTo>
                  <a:cubicBezTo>
                    <a:pt x="247" y="346"/>
                    <a:pt x="308" y="316"/>
                    <a:pt x="343" y="247"/>
                  </a:cubicBezTo>
                  <a:cubicBezTo>
                    <a:pt x="389" y="178"/>
                    <a:pt x="343" y="64"/>
                    <a:pt x="252" y="18"/>
                  </a:cubicBezTo>
                  <a:cubicBezTo>
                    <a:pt x="234" y="6"/>
                    <a:pt x="212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5831450" y="1597350"/>
              <a:ext cx="6875" cy="6225"/>
            </a:xfrm>
            <a:custGeom>
              <a:avLst/>
              <a:gdLst/>
              <a:ahLst/>
              <a:cxnLst/>
              <a:rect l="l" t="t" r="r" b="b"/>
              <a:pathLst>
                <a:path w="275" h="249" extrusionOk="0">
                  <a:moveTo>
                    <a:pt x="138" y="0"/>
                  </a:moveTo>
                  <a:cubicBezTo>
                    <a:pt x="99" y="0"/>
                    <a:pt x="56" y="33"/>
                    <a:pt x="23" y="65"/>
                  </a:cubicBezTo>
                  <a:cubicBezTo>
                    <a:pt x="1" y="133"/>
                    <a:pt x="23" y="202"/>
                    <a:pt x="92" y="225"/>
                  </a:cubicBezTo>
                  <a:cubicBezTo>
                    <a:pt x="108" y="241"/>
                    <a:pt x="130" y="248"/>
                    <a:pt x="153" y="248"/>
                  </a:cubicBezTo>
                  <a:cubicBezTo>
                    <a:pt x="194" y="248"/>
                    <a:pt x="237" y="223"/>
                    <a:pt x="252" y="179"/>
                  </a:cubicBezTo>
                  <a:cubicBezTo>
                    <a:pt x="275" y="111"/>
                    <a:pt x="252" y="42"/>
                    <a:pt x="183" y="19"/>
                  </a:cubicBezTo>
                  <a:cubicBezTo>
                    <a:pt x="170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6038600" y="1537125"/>
              <a:ext cx="7425" cy="6725"/>
            </a:xfrm>
            <a:custGeom>
              <a:avLst/>
              <a:gdLst/>
              <a:ahLst/>
              <a:cxnLst/>
              <a:rect l="l" t="t" r="r" b="b"/>
              <a:pathLst>
                <a:path w="297" h="269" extrusionOk="0">
                  <a:moveTo>
                    <a:pt x="15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46"/>
                    <a:pt x="23" y="214"/>
                    <a:pt x="92" y="260"/>
                  </a:cubicBezTo>
                  <a:cubicBezTo>
                    <a:pt x="109" y="266"/>
                    <a:pt x="126" y="268"/>
                    <a:pt x="142" y="268"/>
                  </a:cubicBezTo>
                  <a:cubicBezTo>
                    <a:pt x="191" y="268"/>
                    <a:pt x="234" y="243"/>
                    <a:pt x="251" y="191"/>
                  </a:cubicBezTo>
                  <a:cubicBezTo>
                    <a:pt x="297" y="123"/>
                    <a:pt x="274" y="54"/>
                    <a:pt x="206" y="9"/>
                  </a:cubicBezTo>
                  <a:cubicBezTo>
                    <a:pt x="189" y="3"/>
                    <a:pt x="171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5843425" y="157112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62" y="373"/>
                    <a:pt x="189" y="379"/>
                    <a:pt x="214" y="379"/>
                  </a:cubicBezTo>
                  <a:cubicBezTo>
                    <a:pt x="285" y="379"/>
                    <a:pt x="356" y="336"/>
                    <a:pt x="389" y="269"/>
                  </a:cubicBezTo>
                  <a:cubicBezTo>
                    <a:pt x="435" y="178"/>
                    <a:pt x="389" y="64"/>
                    <a:pt x="298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5876525" y="1557650"/>
              <a:ext cx="8025" cy="6750"/>
            </a:xfrm>
            <a:custGeom>
              <a:avLst/>
              <a:gdLst/>
              <a:ahLst/>
              <a:cxnLst/>
              <a:rect l="l" t="t" r="r" b="b"/>
              <a:pathLst>
                <a:path w="321" h="270" extrusionOk="0">
                  <a:moveTo>
                    <a:pt x="175" y="1"/>
                  </a:moveTo>
                  <a:cubicBezTo>
                    <a:pt x="119" y="1"/>
                    <a:pt x="64" y="27"/>
                    <a:pt x="47" y="78"/>
                  </a:cubicBezTo>
                  <a:cubicBezTo>
                    <a:pt x="1" y="146"/>
                    <a:pt x="24" y="215"/>
                    <a:pt x="92" y="261"/>
                  </a:cubicBezTo>
                  <a:cubicBezTo>
                    <a:pt x="109" y="266"/>
                    <a:pt x="128" y="269"/>
                    <a:pt x="146" y="269"/>
                  </a:cubicBezTo>
                  <a:cubicBezTo>
                    <a:pt x="202" y="269"/>
                    <a:pt x="258" y="243"/>
                    <a:pt x="275" y="192"/>
                  </a:cubicBezTo>
                  <a:cubicBezTo>
                    <a:pt x="320" y="124"/>
                    <a:pt x="298" y="32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5967825" y="1547400"/>
              <a:ext cx="9175" cy="7650"/>
            </a:xfrm>
            <a:custGeom>
              <a:avLst/>
              <a:gdLst/>
              <a:ahLst/>
              <a:cxnLst/>
              <a:rect l="l" t="t" r="r" b="b"/>
              <a:pathLst>
                <a:path w="367" h="306" extrusionOk="0">
                  <a:moveTo>
                    <a:pt x="197" y="0"/>
                  </a:moveTo>
                  <a:cubicBezTo>
                    <a:pt x="141" y="0"/>
                    <a:pt x="81" y="26"/>
                    <a:pt x="47" y="77"/>
                  </a:cubicBezTo>
                  <a:cubicBezTo>
                    <a:pt x="1" y="168"/>
                    <a:pt x="47" y="260"/>
                    <a:pt x="115" y="283"/>
                  </a:cubicBezTo>
                  <a:cubicBezTo>
                    <a:pt x="145" y="298"/>
                    <a:pt x="176" y="305"/>
                    <a:pt x="204" y="305"/>
                  </a:cubicBezTo>
                  <a:cubicBezTo>
                    <a:pt x="260" y="305"/>
                    <a:pt x="305" y="275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6727925" y="165010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60"/>
                  </a:cubicBezTo>
                  <a:cubicBezTo>
                    <a:pt x="137" y="275"/>
                    <a:pt x="163" y="283"/>
                    <a:pt x="187" y="283"/>
                  </a:cubicBezTo>
                  <a:cubicBezTo>
                    <a:pt x="236" y="283"/>
                    <a:pt x="282" y="253"/>
                    <a:pt x="297" y="192"/>
                  </a:cubicBezTo>
                  <a:cubicBezTo>
                    <a:pt x="343" y="123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6325050" y="2057525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3" y="352"/>
                    <a:pt x="137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1" y="306"/>
                  </a:cubicBezTo>
                  <a:cubicBezTo>
                    <a:pt x="457" y="192"/>
                    <a:pt x="411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6331900" y="204472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0" y="179"/>
                    <a:pt x="46" y="293"/>
                    <a:pt x="115" y="316"/>
                  </a:cubicBezTo>
                  <a:cubicBezTo>
                    <a:pt x="145" y="331"/>
                    <a:pt x="178" y="339"/>
                    <a:pt x="209" y="339"/>
                  </a:cubicBezTo>
                  <a:cubicBezTo>
                    <a:pt x="272" y="339"/>
                    <a:pt x="328" y="308"/>
                    <a:pt x="343" y="247"/>
                  </a:cubicBezTo>
                  <a:cubicBezTo>
                    <a:pt x="388" y="156"/>
                    <a:pt x="366" y="65"/>
                    <a:pt x="274" y="19"/>
                  </a:cubicBezTo>
                  <a:cubicBezTo>
                    <a:pt x="249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6327900" y="2032050"/>
              <a:ext cx="8600" cy="7100"/>
            </a:xfrm>
            <a:custGeom>
              <a:avLst/>
              <a:gdLst/>
              <a:ahLst/>
              <a:cxnLst/>
              <a:rect l="l" t="t" r="r" b="b"/>
              <a:pathLst>
                <a:path w="344" h="284" extrusionOk="0">
                  <a:moveTo>
                    <a:pt x="152" y="0"/>
                  </a:moveTo>
                  <a:cubicBezTo>
                    <a:pt x="104" y="0"/>
                    <a:pt x="61" y="26"/>
                    <a:pt x="46" y="70"/>
                  </a:cubicBezTo>
                  <a:cubicBezTo>
                    <a:pt x="1" y="161"/>
                    <a:pt x="46" y="230"/>
                    <a:pt x="115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5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6327900" y="201702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75" y="0"/>
                  </a:moveTo>
                  <a:cubicBezTo>
                    <a:pt x="119" y="0"/>
                    <a:pt x="63" y="26"/>
                    <a:pt x="46" y="77"/>
                  </a:cubicBezTo>
                  <a:cubicBezTo>
                    <a:pt x="1" y="146"/>
                    <a:pt x="23" y="237"/>
                    <a:pt x="92" y="260"/>
                  </a:cubicBezTo>
                  <a:cubicBezTo>
                    <a:pt x="124" y="276"/>
                    <a:pt x="154" y="284"/>
                    <a:pt x="180" y="284"/>
                  </a:cubicBezTo>
                  <a:cubicBezTo>
                    <a:pt x="229" y="284"/>
                    <a:pt x="268" y="258"/>
                    <a:pt x="297" y="214"/>
                  </a:cubicBezTo>
                  <a:cubicBezTo>
                    <a:pt x="320" y="123"/>
                    <a:pt x="297" y="54"/>
                    <a:pt x="229" y="9"/>
                  </a:cubicBezTo>
                  <a:cubicBezTo>
                    <a:pt x="212" y="3"/>
                    <a:pt x="193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6072825" y="2014725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33" y="1"/>
                  </a:moveTo>
                  <a:cubicBezTo>
                    <a:pt x="90" y="1"/>
                    <a:pt x="57" y="22"/>
                    <a:pt x="24" y="55"/>
                  </a:cubicBezTo>
                  <a:cubicBezTo>
                    <a:pt x="1" y="101"/>
                    <a:pt x="24" y="169"/>
                    <a:pt x="92" y="192"/>
                  </a:cubicBezTo>
                  <a:cubicBezTo>
                    <a:pt x="104" y="198"/>
                    <a:pt x="118" y="201"/>
                    <a:pt x="132" y="201"/>
                  </a:cubicBezTo>
                  <a:cubicBezTo>
                    <a:pt x="171" y="201"/>
                    <a:pt x="212" y="180"/>
                    <a:pt x="229" y="146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3"/>
                    <a:pt x="148" y="1"/>
                    <a:pt x="13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6262275" y="14546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63" y="0"/>
                  </a:moveTo>
                  <a:cubicBezTo>
                    <a:pt x="107" y="0"/>
                    <a:pt x="62" y="31"/>
                    <a:pt x="46" y="91"/>
                  </a:cubicBezTo>
                  <a:cubicBezTo>
                    <a:pt x="1" y="160"/>
                    <a:pt x="24" y="251"/>
                    <a:pt x="115" y="297"/>
                  </a:cubicBezTo>
                  <a:cubicBezTo>
                    <a:pt x="134" y="310"/>
                    <a:pt x="155" y="315"/>
                    <a:pt x="176" y="315"/>
                  </a:cubicBezTo>
                  <a:cubicBezTo>
                    <a:pt x="231" y="315"/>
                    <a:pt x="287" y="278"/>
                    <a:pt x="320" y="228"/>
                  </a:cubicBezTo>
                  <a:cubicBezTo>
                    <a:pt x="366" y="137"/>
                    <a:pt x="320" y="46"/>
                    <a:pt x="252" y="23"/>
                  </a:cubicBezTo>
                  <a:cubicBezTo>
                    <a:pt x="221" y="8"/>
                    <a:pt x="191" y="0"/>
                    <a:pt x="16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6254300" y="14623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38" y="1"/>
                  </a:moveTo>
                  <a:cubicBezTo>
                    <a:pt x="93" y="1"/>
                    <a:pt x="40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4"/>
                    <a:pt x="251" y="169"/>
                  </a:cubicBezTo>
                  <a:cubicBezTo>
                    <a:pt x="274" y="101"/>
                    <a:pt x="251" y="32"/>
                    <a:pt x="183" y="10"/>
                  </a:cubicBezTo>
                  <a:cubicBezTo>
                    <a:pt x="171" y="4"/>
                    <a:pt x="155" y="1"/>
                    <a:pt x="1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6276550" y="1513125"/>
              <a:ext cx="11425" cy="10425"/>
            </a:xfrm>
            <a:custGeom>
              <a:avLst/>
              <a:gdLst/>
              <a:ahLst/>
              <a:cxnLst/>
              <a:rect l="l" t="t" r="r" b="b"/>
              <a:pathLst>
                <a:path w="457" h="417" extrusionOk="0">
                  <a:moveTo>
                    <a:pt x="223" y="1"/>
                  </a:moveTo>
                  <a:cubicBezTo>
                    <a:pt x="150" y="1"/>
                    <a:pt x="77" y="47"/>
                    <a:pt x="46" y="124"/>
                  </a:cubicBezTo>
                  <a:cubicBezTo>
                    <a:pt x="0" y="216"/>
                    <a:pt x="46" y="352"/>
                    <a:pt x="137" y="398"/>
                  </a:cubicBezTo>
                  <a:cubicBezTo>
                    <a:pt x="168" y="410"/>
                    <a:pt x="199" y="416"/>
                    <a:pt x="228" y="416"/>
                  </a:cubicBezTo>
                  <a:cubicBezTo>
                    <a:pt x="308" y="416"/>
                    <a:pt x="378" y="374"/>
                    <a:pt x="411" y="307"/>
                  </a:cubicBezTo>
                  <a:cubicBezTo>
                    <a:pt x="457" y="193"/>
                    <a:pt x="411" y="79"/>
                    <a:pt x="320" y="33"/>
                  </a:cubicBezTo>
                  <a:cubicBezTo>
                    <a:pt x="291" y="11"/>
                    <a:pt x="257" y="1"/>
                    <a:pt x="2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6273700" y="1481950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06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0" y="116"/>
                    <a:pt x="23" y="184"/>
                    <a:pt x="69" y="207"/>
                  </a:cubicBezTo>
                  <a:cubicBezTo>
                    <a:pt x="81" y="213"/>
                    <a:pt x="95" y="216"/>
                    <a:pt x="109" y="216"/>
                  </a:cubicBezTo>
                  <a:cubicBezTo>
                    <a:pt x="148" y="216"/>
                    <a:pt x="189" y="195"/>
                    <a:pt x="206" y="161"/>
                  </a:cubicBezTo>
                  <a:cubicBezTo>
                    <a:pt x="251" y="116"/>
                    <a:pt x="229" y="47"/>
                    <a:pt x="160" y="25"/>
                  </a:cubicBezTo>
                  <a:cubicBezTo>
                    <a:pt x="144" y="8"/>
                    <a:pt x="125" y="1"/>
                    <a:pt x="1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5680800" y="118637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2" y="0"/>
                  </a:moveTo>
                  <a:cubicBezTo>
                    <a:pt x="104" y="0"/>
                    <a:pt x="61" y="25"/>
                    <a:pt x="46" y="70"/>
                  </a:cubicBezTo>
                  <a:cubicBezTo>
                    <a:pt x="1" y="138"/>
                    <a:pt x="24" y="229"/>
                    <a:pt x="92" y="275"/>
                  </a:cubicBezTo>
                  <a:cubicBezTo>
                    <a:pt x="109" y="281"/>
                    <a:pt x="128" y="284"/>
                    <a:pt x="146" y="284"/>
                  </a:cubicBezTo>
                  <a:cubicBezTo>
                    <a:pt x="202" y="284"/>
                    <a:pt x="258" y="258"/>
                    <a:pt x="275" y="207"/>
                  </a:cubicBezTo>
                  <a:cubicBezTo>
                    <a:pt x="320" y="138"/>
                    <a:pt x="298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5685950" y="114795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2" y="0"/>
                  </a:moveTo>
                  <a:cubicBezTo>
                    <a:pt x="83" y="0"/>
                    <a:pt x="40" y="26"/>
                    <a:pt x="23" y="77"/>
                  </a:cubicBezTo>
                  <a:cubicBezTo>
                    <a:pt x="0" y="123"/>
                    <a:pt x="23" y="192"/>
                    <a:pt x="69" y="237"/>
                  </a:cubicBezTo>
                  <a:cubicBezTo>
                    <a:pt x="86" y="243"/>
                    <a:pt x="103" y="246"/>
                    <a:pt x="119" y="246"/>
                  </a:cubicBezTo>
                  <a:cubicBezTo>
                    <a:pt x="169" y="246"/>
                    <a:pt x="211" y="220"/>
                    <a:pt x="228" y="169"/>
                  </a:cubicBezTo>
                  <a:cubicBezTo>
                    <a:pt x="274" y="123"/>
                    <a:pt x="228" y="55"/>
                    <a:pt x="183" y="9"/>
                  </a:cubicBezTo>
                  <a:cubicBezTo>
                    <a:pt x="166" y="3"/>
                    <a:pt x="149" y="0"/>
                    <a:pt x="13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1" name="Google Shape;2801;p14"/>
          <p:cNvGrpSpPr/>
          <p:nvPr/>
        </p:nvGrpSpPr>
        <p:grpSpPr>
          <a:xfrm>
            <a:off x="7906817" y="416855"/>
            <a:ext cx="1048180" cy="245101"/>
            <a:chOff x="3504975" y="1233750"/>
            <a:chExt cx="324725" cy="75925"/>
          </a:xfrm>
        </p:grpSpPr>
        <p:sp>
          <p:nvSpPr>
            <p:cNvPr id="2802" name="Google Shape;2802;p14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5" name="Google Shape;2805;p14"/>
          <p:cNvGrpSpPr/>
          <p:nvPr/>
        </p:nvGrpSpPr>
        <p:grpSpPr>
          <a:xfrm>
            <a:off x="-3159408" y="-1622504"/>
            <a:ext cx="5958123" cy="5505660"/>
            <a:chOff x="407025" y="3490600"/>
            <a:chExt cx="1442575" cy="1333025"/>
          </a:xfrm>
        </p:grpSpPr>
        <p:sp>
          <p:nvSpPr>
            <p:cNvPr id="2806" name="Google Shape;2806;p14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2" name="Google Shape;2812;p14"/>
          <p:cNvGrpSpPr/>
          <p:nvPr/>
        </p:nvGrpSpPr>
        <p:grpSpPr>
          <a:xfrm>
            <a:off x="352417" y="3436345"/>
            <a:ext cx="2352860" cy="2352860"/>
            <a:chOff x="3413675" y="1416350"/>
            <a:chExt cx="685925" cy="685925"/>
          </a:xfrm>
        </p:grpSpPr>
        <p:sp>
          <p:nvSpPr>
            <p:cNvPr id="2813" name="Google Shape;2813;p14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9" name="Google Shape;2819;p14"/>
          <p:cNvSpPr/>
          <p:nvPr/>
        </p:nvSpPr>
        <p:spPr>
          <a:xfrm>
            <a:off x="-135928" y="2779476"/>
            <a:ext cx="488023" cy="880051"/>
          </a:xfrm>
          <a:custGeom>
            <a:avLst/>
            <a:gdLst/>
            <a:ahLst/>
            <a:cxnLst/>
            <a:rect l="l" t="t" r="r" b="b"/>
            <a:pathLst>
              <a:path w="6848" h="12349" extrusionOk="0">
                <a:moveTo>
                  <a:pt x="0" y="1"/>
                </a:moveTo>
                <a:lnTo>
                  <a:pt x="183" y="12349"/>
                </a:lnTo>
                <a:lnTo>
                  <a:pt x="6848" y="4337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0" name="Google Shape;2820;p14"/>
          <p:cNvSpPr/>
          <p:nvPr/>
        </p:nvSpPr>
        <p:spPr>
          <a:xfrm flipH="1">
            <a:off x="3502210" y="4247127"/>
            <a:ext cx="1756869" cy="1273904"/>
          </a:xfrm>
          <a:custGeom>
            <a:avLst/>
            <a:gdLst/>
            <a:ahLst/>
            <a:cxnLst/>
            <a:rect l="l" t="t" r="r" b="b"/>
            <a:pathLst>
              <a:path w="16686" h="12099" extrusionOk="0">
                <a:moveTo>
                  <a:pt x="12988" y="1"/>
                </a:moveTo>
                <a:lnTo>
                  <a:pt x="1" y="12098"/>
                </a:lnTo>
                <a:lnTo>
                  <a:pt x="16686" y="8058"/>
                </a:lnTo>
                <a:lnTo>
                  <a:pt x="12988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14"/>
          <p:cNvSpPr txBox="1">
            <a:spLocks noGrp="1"/>
          </p:cNvSpPr>
          <p:nvPr>
            <p:ph type="title"/>
          </p:nvPr>
        </p:nvSpPr>
        <p:spPr>
          <a:xfrm>
            <a:off x="2271875" y="3002751"/>
            <a:ext cx="56457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22" name="Google Shape;2822;p14"/>
          <p:cNvSpPr txBox="1">
            <a:spLocks noGrp="1"/>
          </p:cNvSpPr>
          <p:nvPr>
            <p:ph type="subTitle" idx="1"/>
          </p:nvPr>
        </p:nvSpPr>
        <p:spPr>
          <a:xfrm>
            <a:off x="2271875" y="1707250"/>
            <a:ext cx="5645700" cy="12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3" name="Google Shape;3683;p18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3684" name="Google Shape;3684;p18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8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8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8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8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8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8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8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8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8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8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8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8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8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8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8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8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8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8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8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8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8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8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8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8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8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8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8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8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8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8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8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8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8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8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8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8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8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8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8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8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8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8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8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8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8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8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8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8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8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8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8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8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7" name="Google Shape;3737;p18"/>
          <p:cNvGrpSpPr/>
          <p:nvPr/>
        </p:nvGrpSpPr>
        <p:grpSpPr>
          <a:xfrm rot="10800000">
            <a:off x="-589742" y="-406995"/>
            <a:ext cx="9834790" cy="6880156"/>
            <a:chOff x="2056725" y="3456925"/>
            <a:chExt cx="1804350" cy="1262275"/>
          </a:xfrm>
        </p:grpSpPr>
        <p:sp>
          <p:nvSpPr>
            <p:cNvPr id="3738" name="Google Shape;3738;p18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8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8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8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8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3" name="Google Shape;3743;p18"/>
          <p:cNvGrpSpPr/>
          <p:nvPr/>
        </p:nvGrpSpPr>
        <p:grpSpPr>
          <a:xfrm>
            <a:off x="8300389" y="-437026"/>
            <a:ext cx="1783474" cy="1783474"/>
            <a:chOff x="3413675" y="1416350"/>
            <a:chExt cx="685925" cy="685925"/>
          </a:xfrm>
        </p:grpSpPr>
        <p:sp>
          <p:nvSpPr>
            <p:cNvPr id="3744" name="Google Shape;3744;p18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8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8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8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8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8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0" name="Google Shape;3750;p18"/>
          <p:cNvGrpSpPr/>
          <p:nvPr/>
        </p:nvGrpSpPr>
        <p:grpSpPr>
          <a:xfrm>
            <a:off x="189005" y="142530"/>
            <a:ext cx="1048180" cy="245101"/>
            <a:chOff x="3504975" y="1233750"/>
            <a:chExt cx="324725" cy="75925"/>
          </a:xfrm>
        </p:grpSpPr>
        <p:sp>
          <p:nvSpPr>
            <p:cNvPr id="3751" name="Google Shape;3751;p18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8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8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4" name="Google Shape;3754;p18"/>
          <p:cNvGrpSpPr/>
          <p:nvPr/>
        </p:nvGrpSpPr>
        <p:grpSpPr>
          <a:xfrm flipH="1">
            <a:off x="-1172839" y="3005809"/>
            <a:ext cx="3459295" cy="3196594"/>
            <a:chOff x="407025" y="3490600"/>
            <a:chExt cx="1442575" cy="1333025"/>
          </a:xfrm>
        </p:grpSpPr>
        <p:sp>
          <p:nvSpPr>
            <p:cNvPr id="3755" name="Google Shape;3755;p18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8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8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8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8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8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1" name="Google Shape;3761;p18"/>
          <p:cNvGrpSpPr/>
          <p:nvPr/>
        </p:nvGrpSpPr>
        <p:grpSpPr>
          <a:xfrm>
            <a:off x="7906817" y="4755855"/>
            <a:ext cx="1048180" cy="245101"/>
            <a:chOff x="3504975" y="1233750"/>
            <a:chExt cx="324725" cy="75925"/>
          </a:xfrm>
        </p:grpSpPr>
        <p:sp>
          <p:nvSpPr>
            <p:cNvPr id="3762" name="Google Shape;3762;p18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8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8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65" name="Google Shape;376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66" name="Google Shape;3766;p18"/>
          <p:cNvSpPr txBox="1">
            <a:spLocks noGrp="1"/>
          </p:cNvSpPr>
          <p:nvPr>
            <p:ph type="title" idx="2"/>
          </p:nvPr>
        </p:nvSpPr>
        <p:spPr>
          <a:xfrm>
            <a:off x="720000" y="2596475"/>
            <a:ext cx="231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67" name="Google Shape;3767;p18"/>
          <p:cNvSpPr txBox="1">
            <a:spLocks noGrp="1"/>
          </p:cNvSpPr>
          <p:nvPr>
            <p:ph type="subTitle" idx="1"/>
          </p:nvPr>
        </p:nvSpPr>
        <p:spPr>
          <a:xfrm>
            <a:off x="720000" y="3124175"/>
            <a:ext cx="231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8" name="Google Shape;3768;p18"/>
          <p:cNvSpPr txBox="1">
            <a:spLocks noGrp="1"/>
          </p:cNvSpPr>
          <p:nvPr>
            <p:ph type="title" idx="3"/>
          </p:nvPr>
        </p:nvSpPr>
        <p:spPr>
          <a:xfrm>
            <a:off x="3415951" y="2596475"/>
            <a:ext cx="231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69" name="Google Shape;3769;p18"/>
          <p:cNvSpPr txBox="1">
            <a:spLocks noGrp="1"/>
          </p:cNvSpPr>
          <p:nvPr>
            <p:ph type="subTitle" idx="4"/>
          </p:nvPr>
        </p:nvSpPr>
        <p:spPr>
          <a:xfrm>
            <a:off x="3415950" y="3124175"/>
            <a:ext cx="231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0" name="Google Shape;3770;p18"/>
          <p:cNvSpPr txBox="1">
            <a:spLocks noGrp="1"/>
          </p:cNvSpPr>
          <p:nvPr>
            <p:ph type="title" idx="5"/>
          </p:nvPr>
        </p:nvSpPr>
        <p:spPr>
          <a:xfrm>
            <a:off x="6111900" y="2596475"/>
            <a:ext cx="231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71" name="Google Shape;3771;p18"/>
          <p:cNvSpPr txBox="1">
            <a:spLocks noGrp="1"/>
          </p:cNvSpPr>
          <p:nvPr>
            <p:ph type="subTitle" idx="6"/>
          </p:nvPr>
        </p:nvSpPr>
        <p:spPr>
          <a:xfrm>
            <a:off x="6111900" y="3124175"/>
            <a:ext cx="231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3" name="Google Shape;3773;p19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3774" name="Google Shape;3774;p19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9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9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9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9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9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9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9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9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9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9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9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9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9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9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9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9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9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9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9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9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9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9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9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9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9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9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9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9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9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9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9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9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9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9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9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9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9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9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9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9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9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9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9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9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9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9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9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9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9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9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9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9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7" name="Google Shape;3827;p19"/>
          <p:cNvGrpSpPr/>
          <p:nvPr/>
        </p:nvGrpSpPr>
        <p:grpSpPr>
          <a:xfrm rot="10800000" flipH="1">
            <a:off x="-707639" y="183645"/>
            <a:ext cx="11567753" cy="7972096"/>
            <a:chOff x="5457700" y="3883200"/>
            <a:chExt cx="1633725" cy="1125875"/>
          </a:xfrm>
        </p:grpSpPr>
        <p:sp>
          <p:nvSpPr>
            <p:cNvPr id="3828" name="Google Shape;3828;p19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9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9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9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9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3" name="Google Shape;3833;p19"/>
          <p:cNvGrpSpPr/>
          <p:nvPr/>
        </p:nvGrpSpPr>
        <p:grpSpPr>
          <a:xfrm>
            <a:off x="7994361" y="-296850"/>
            <a:ext cx="1390987" cy="1390987"/>
            <a:chOff x="3413675" y="1416350"/>
            <a:chExt cx="685925" cy="685925"/>
          </a:xfrm>
        </p:grpSpPr>
        <p:sp>
          <p:nvSpPr>
            <p:cNvPr id="3834" name="Google Shape;3834;p19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9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9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9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9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9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0" name="Google Shape;3840;p19"/>
          <p:cNvGrpSpPr/>
          <p:nvPr/>
        </p:nvGrpSpPr>
        <p:grpSpPr>
          <a:xfrm flipH="1">
            <a:off x="-1016552" y="3005809"/>
            <a:ext cx="3459295" cy="3196594"/>
            <a:chOff x="407025" y="3490600"/>
            <a:chExt cx="1442575" cy="1333025"/>
          </a:xfrm>
        </p:grpSpPr>
        <p:sp>
          <p:nvSpPr>
            <p:cNvPr id="3841" name="Google Shape;3841;p19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9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9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9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9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9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7" name="Google Shape;3847;p19"/>
          <p:cNvGrpSpPr/>
          <p:nvPr/>
        </p:nvGrpSpPr>
        <p:grpSpPr>
          <a:xfrm>
            <a:off x="189005" y="142530"/>
            <a:ext cx="1048180" cy="245101"/>
            <a:chOff x="3504975" y="1233750"/>
            <a:chExt cx="324725" cy="75925"/>
          </a:xfrm>
        </p:grpSpPr>
        <p:sp>
          <p:nvSpPr>
            <p:cNvPr id="3848" name="Google Shape;3848;p19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9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9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1" name="Google Shape;3851;p19"/>
          <p:cNvGrpSpPr/>
          <p:nvPr/>
        </p:nvGrpSpPr>
        <p:grpSpPr>
          <a:xfrm>
            <a:off x="7906817" y="4755855"/>
            <a:ext cx="1048180" cy="245101"/>
            <a:chOff x="3504975" y="1233750"/>
            <a:chExt cx="324725" cy="75925"/>
          </a:xfrm>
        </p:grpSpPr>
        <p:sp>
          <p:nvSpPr>
            <p:cNvPr id="3852" name="Google Shape;3852;p19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9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9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5" name="Google Shape;385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56" name="Google Shape;3856;p19"/>
          <p:cNvSpPr txBox="1">
            <a:spLocks noGrp="1"/>
          </p:cNvSpPr>
          <p:nvPr>
            <p:ph type="title" idx="2"/>
          </p:nvPr>
        </p:nvSpPr>
        <p:spPr>
          <a:xfrm>
            <a:off x="1422375" y="16770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57" name="Google Shape;3857;p19"/>
          <p:cNvSpPr txBox="1">
            <a:spLocks noGrp="1"/>
          </p:cNvSpPr>
          <p:nvPr>
            <p:ph type="subTitle" idx="1"/>
          </p:nvPr>
        </p:nvSpPr>
        <p:spPr>
          <a:xfrm>
            <a:off x="1422375" y="22047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8" name="Google Shape;3858;p19"/>
          <p:cNvSpPr txBox="1">
            <a:spLocks noGrp="1"/>
          </p:cNvSpPr>
          <p:nvPr>
            <p:ph type="title" idx="3"/>
          </p:nvPr>
        </p:nvSpPr>
        <p:spPr>
          <a:xfrm>
            <a:off x="4819724" y="16770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59" name="Google Shape;3859;p19"/>
          <p:cNvSpPr txBox="1">
            <a:spLocks noGrp="1"/>
          </p:cNvSpPr>
          <p:nvPr>
            <p:ph type="subTitle" idx="4"/>
          </p:nvPr>
        </p:nvSpPr>
        <p:spPr>
          <a:xfrm>
            <a:off x="4819725" y="22047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0" name="Google Shape;3860;p19"/>
          <p:cNvSpPr txBox="1">
            <a:spLocks noGrp="1"/>
          </p:cNvSpPr>
          <p:nvPr>
            <p:ph type="title" idx="5"/>
          </p:nvPr>
        </p:nvSpPr>
        <p:spPr>
          <a:xfrm>
            <a:off x="1422375" y="31104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61" name="Google Shape;3861;p19"/>
          <p:cNvSpPr txBox="1">
            <a:spLocks noGrp="1"/>
          </p:cNvSpPr>
          <p:nvPr>
            <p:ph type="subTitle" idx="6"/>
          </p:nvPr>
        </p:nvSpPr>
        <p:spPr>
          <a:xfrm>
            <a:off x="1422375" y="36381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2" name="Google Shape;3862;p19"/>
          <p:cNvSpPr txBox="1">
            <a:spLocks noGrp="1"/>
          </p:cNvSpPr>
          <p:nvPr>
            <p:ph type="title" idx="7"/>
          </p:nvPr>
        </p:nvSpPr>
        <p:spPr>
          <a:xfrm>
            <a:off x="4819724" y="31104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63" name="Google Shape;3863;p19"/>
          <p:cNvSpPr txBox="1">
            <a:spLocks noGrp="1"/>
          </p:cNvSpPr>
          <p:nvPr>
            <p:ph type="subTitle" idx="8"/>
          </p:nvPr>
        </p:nvSpPr>
        <p:spPr>
          <a:xfrm>
            <a:off x="4819721" y="36381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4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5" name="Google Shape;4045;p22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4046" name="Google Shape;4046;p22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22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22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22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22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22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22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22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22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9" name="Google Shape;4099;p22"/>
          <p:cNvGrpSpPr/>
          <p:nvPr/>
        </p:nvGrpSpPr>
        <p:grpSpPr>
          <a:xfrm rot="10800000">
            <a:off x="-589742" y="-406995"/>
            <a:ext cx="9834790" cy="6880156"/>
            <a:chOff x="2056725" y="3456925"/>
            <a:chExt cx="1804350" cy="1262275"/>
          </a:xfrm>
        </p:grpSpPr>
        <p:sp>
          <p:nvSpPr>
            <p:cNvPr id="4100" name="Google Shape;4100;p22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22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22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22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22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5" name="Google Shape;4105;p22"/>
          <p:cNvGrpSpPr/>
          <p:nvPr/>
        </p:nvGrpSpPr>
        <p:grpSpPr>
          <a:xfrm>
            <a:off x="-589739" y="-296850"/>
            <a:ext cx="1390987" cy="1390987"/>
            <a:chOff x="3413675" y="1416350"/>
            <a:chExt cx="685925" cy="685925"/>
          </a:xfrm>
        </p:grpSpPr>
        <p:sp>
          <p:nvSpPr>
            <p:cNvPr id="4106" name="Google Shape;4106;p22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22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22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22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22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22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2" name="Google Shape;4112;p22"/>
          <p:cNvGrpSpPr/>
          <p:nvPr/>
        </p:nvGrpSpPr>
        <p:grpSpPr>
          <a:xfrm>
            <a:off x="7168411" y="3005809"/>
            <a:ext cx="3459295" cy="3196594"/>
            <a:chOff x="407025" y="3490600"/>
            <a:chExt cx="1442575" cy="1333025"/>
          </a:xfrm>
        </p:grpSpPr>
        <p:sp>
          <p:nvSpPr>
            <p:cNvPr id="4113" name="Google Shape;4113;p22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22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22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22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22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22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9" name="Google Shape;4119;p22"/>
          <p:cNvGrpSpPr/>
          <p:nvPr/>
        </p:nvGrpSpPr>
        <p:grpSpPr>
          <a:xfrm>
            <a:off x="189005" y="4741743"/>
            <a:ext cx="1048180" cy="245101"/>
            <a:chOff x="3504975" y="1233750"/>
            <a:chExt cx="324725" cy="75925"/>
          </a:xfrm>
        </p:grpSpPr>
        <p:sp>
          <p:nvSpPr>
            <p:cNvPr id="4120" name="Google Shape;4120;p22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22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22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3" name="Google Shape;4123;p22"/>
          <p:cNvSpPr/>
          <p:nvPr/>
        </p:nvSpPr>
        <p:spPr>
          <a:xfrm rot="6594455">
            <a:off x="8534907" y="-273937"/>
            <a:ext cx="1756897" cy="1453532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4" name="Google Shape;4124;p22"/>
          <p:cNvSpPr/>
          <p:nvPr/>
        </p:nvSpPr>
        <p:spPr>
          <a:xfrm rot="668766">
            <a:off x="-839511" y="2162734"/>
            <a:ext cx="1228875" cy="1016684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5" name="Google Shape;412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●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○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■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●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○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■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●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○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mbay"/>
              <a:buChar char="■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  <p:sldLayoutId id="2147483660" r:id="rId6"/>
    <p:sldLayoutId id="2147483664" r:id="rId7"/>
    <p:sldLayoutId id="2147483665" r:id="rId8"/>
    <p:sldLayoutId id="2147483668" r:id="rId9"/>
    <p:sldLayoutId id="2147483671" r:id="rId10"/>
    <p:sldLayoutId id="214748367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rBp1jXmLzOc?feature=oembed" TargetMode="External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Google Shape;5125;p30"/>
          <p:cNvSpPr txBox="1">
            <a:spLocks noGrp="1"/>
          </p:cNvSpPr>
          <p:nvPr>
            <p:ph type="ctrTitle"/>
          </p:nvPr>
        </p:nvSpPr>
        <p:spPr>
          <a:xfrm>
            <a:off x="3941868" y="1907644"/>
            <a:ext cx="4594808" cy="13282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0" dirty="0">
                <a:latin typeface="Beyond" panose="02000500000000000000" pitchFamily="2" charset="0"/>
                <a:ea typeface="Montserrat"/>
                <a:cs typeface="Montserrat"/>
                <a:sym typeface="Montserrat"/>
              </a:rPr>
              <a:t>CUZA</a:t>
            </a:r>
            <a:endParaRPr sz="9600" b="0" dirty="0">
              <a:solidFill>
                <a:schemeClr val="dk1"/>
              </a:solidFill>
              <a:latin typeface="Beyond" panose="02000500000000000000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8" name="Imagine 7">
            <a:extLst>
              <a:ext uri="{FF2B5EF4-FFF2-40B4-BE49-F238E27FC236}">
                <a16:creationId xmlns:a16="http://schemas.microsoft.com/office/drawing/2014/main" id="{BF9EFAAD-DF32-42F1-B2C0-E81AB98289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20552" y="286602"/>
            <a:ext cx="5026783" cy="7020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Imagine 10">
            <a:extLst>
              <a:ext uri="{FF2B5EF4-FFF2-40B4-BE49-F238E27FC236}">
                <a16:creationId xmlns:a16="http://schemas.microsoft.com/office/drawing/2014/main" id="{B81E621B-D9E5-4FA6-8279-F99505F69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80450" y="317309"/>
            <a:ext cx="4973033" cy="69450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4" name="Google Shape;5464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Contributions</a:t>
            </a:r>
            <a:endParaRPr dirty="0"/>
          </a:p>
        </p:txBody>
      </p:sp>
      <p:sp>
        <p:nvSpPr>
          <p:cNvPr id="5465" name="Google Shape;5465;p38"/>
          <p:cNvSpPr txBox="1">
            <a:spLocks noGrp="1"/>
          </p:cNvSpPr>
          <p:nvPr>
            <p:ph type="title" idx="2"/>
          </p:nvPr>
        </p:nvSpPr>
        <p:spPr>
          <a:xfrm>
            <a:off x="1537425" y="25900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Trifu Andrei-George</a:t>
            </a:r>
            <a:endParaRPr dirty="0"/>
          </a:p>
        </p:txBody>
      </p:sp>
      <p:sp>
        <p:nvSpPr>
          <p:cNvPr id="5466" name="Google Shape;5466;p38"/>
          <p:cNvSpPr txBox="1">
            <a:spLocks noGrp="1"/>
          </p:cNvSpPr>
          <p:nvPr>
            <p:ph type="title" idx="3"/>
          </p:nvPr>
        </p:nvSpPr>
        <p:spPr>
          <a:xfrm>
            <a:off x="4863972" y="25900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Gheorghic</a:t>
            </a:r>
            <a:r>
              <a:rPr lang="ro-RO" dirty="0"/>
              <a:t>ă-Istrate David</a:t>
            </a:r>
            <a:endParaRPr dirty="0"/>
          </a:p>
        </p:txBody>
      </p:sp>
      <p:sp>
        <p:nvSpPr>
          <p:cNvPr id="5467" name="Google Shape;5467;p38"/>
          <p:cNvSpPr txBox="1">
            <a:spLocks noGrp="1"/>
          </p:cNvSpPr>
          <p:nvPr>
            <p:ph type="subTitle" idx="1"/>
          </p:nvPr>
        </p:nvSpPr>
        <p:spPr>
          <a:xfrm>
            <a:off x="4863975" y="3148950"/>
            <a:ext cx="2742600" cy="9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EEG, Inverse </a:t>
            </a:r>
            <a:r>
              <a:rPr lang="ro-RO" dirty="0" err="1"/>
              <a:t>Kinematics</a:t>
            </a:r>
            <a:r>
              <a:rPr lang="ro-RO" dirty="0"/>
              <a:t>, </a:t>
            </a:r>
            <a:r>
              <a:rPr lang="ro-RO" dirty="0" err="1"/>
              <a:t>Voice</a:t>
            </a:r>
            <a:r>
              <a:rPr lang="ro-RO" dirty="0"/>
              <a:t> </a:t>
            </a:r>
            <a:r>
              <a:rPr lang="ro-RO" dirty="0" err="1"/>
              <a:t>Recognition</a:t>
            </a:r>
            <a:r>
              <a:rPr lang="ro-RO" dirty="0"/>
              <a:t>, Robot Building, </a:t>
            </a:r>
            <a:r>
              <a:rPr lang="ro-RO" dirty="0" err="1"/>
              <a:t>Servers</a:t>
            </a:r>
            <a:endParaRPr dirty="0"/>
          </a:p>
        </p:txBody>
      </p:sp>
      <p:sp>
        <p:nvSpPr>
          <p:cNvPr id="5468" name="Google Shape;5468;p38"/>
          <p:cNvSpPr txBox="1">
            <a:spLocks noGrp="1"/>
          </p:cNvSpPr>
          <p:nvPr>
            <p:ph type="subTitle" idx="4"/>
          </p:nvPr>
        </p:nvSpPr>
        <p:spPr>
          <a:xfrm>
            <a:off x="1537425" y="3148950"/>
            <a:ext cx="2742600" cy="9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UnityVR</a:t>
            </a:r>
            <a:r>
              <a:rPr lang="ro-RO" dirty="0"/>
              <a:t>, Inverse </a:t>
            </a:r>
            <a:r>
              <a:rPr lang="ro-RO" dirty="0" err="1"/>
              <a:t>Kinematics</a:t>
            </a:r>
            <a:r>
              <a:rPr lang="ro-RO" dirty="0"/>
              <a:t>, Poster, </a:t>
            </a:r>
            <a:r>
              <a:rPr lang="ro-RO" dirty="0" err="1"/>
              <a:t>Presentation</a:t>
            </a:r>
            <a:endParaRPr dirty="0"/>
          </a:p>
        </p:txBody>
      </p:sp>
      <p:sp>
        <p:nvSpPr>
          <p:cNvPr id="5469" name="Google Shape;5469;p38"/>
          <p:cNvSpPr/>
          <p:nvPr/>
        </p:nvSpPr>
        <p:spPr>
          <a:xfrm>
            <a:off x="2498325" y="1634499"/>
            <a:ext cx="820800" cy="8208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0" name="Google Shape;5470;p38"/>
          <p:cNvSpPr/>
          <p:nvPr/>
        </p:nvSpPr>
        <p:spPr>
          <a:xfrm>
            <a:off x="5824875" y="1634499"/>
            <a:ext cx="820800" cy="8208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6" name="Google Shape;5476;p38"/>
          <p:cNvGrpSpPr/>
          <p:nvPr/>
        </p:nvGrpSpPr>
        <p:grpSpPr>
          <a:xfrm>
            <a:off x="6041225" y="1850850"/>
            <a:ext cx="388100" cy="388100"/>
            <a:chOff x="1835375" y="3947000"/>
            <a:chExt cx="388100" cy="388100"/>
          </a:xfrm>
        </p:grpSpPr>
        <p:sp>
          <p:nvSpPr>
            <p:cNvPr id="5477" name="Google Shape;5477;p38"/>
            <p:cNvSpPr/>
            <p:nvPr/>
          </p:nvSpPr>
          <p:spPr>
            <a:xfrm>
              <a:off x="2018250" y="4129450"/>
              <a:ext cx="22775" cy="22775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47" y="0"/>
                  </a:moveTo>
                  <a:cubicBezTo>
                    <a:pt x="197" y="0"/>
                    <a:pt x="1" y="214"/>
                    <a:pt x="1" y="464"/>
                  </a:cubicBezTo>
                  <a:cubicBezTo>
                    <a:pt x="1" y="714"/>
                    <a:pt x="197" y="910"/>
                    <a:pt x="447" y="910"/>
                  </a:cubicBezTo>
                  <a:cubicBezTo>
                    <a:pt x="697" y="910"/>
                    <a:pt x="911" y="714"/>
                    <a:pt x="911" y="464"/>
                  </a:cubicBezTo>
                  <a:cubicBezTo>
                    <a:pt x="911" y="214"/>
                    <a:pt x="697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38"/>
            <p:cNvSpPr/>
            <p:nvPr/>
          </p:nvSpPr>
          <p:spPr>
            <a:xfrm>
              <a:off x="1972750" y="4083950"/>
              <a:ext cx="113775" cy="113775"/>
            </a:xfrm>
            <a:custGeom>
              <a:avLst/>
              <a:gdLst/>
              <a:ahLst/>
              <a:cxnLst/>
              <a:rect l="l" t="t" r="r" b="b"/>
              <a:pathLst>
                <a:path w="4551" h="4551" extrusionOk="0">
                  <a:moveTo>
                    <a:pt x="2267" y="910"/>
                  </a:moveTo>
                  <a:cubicBezTo>
                    <a:pt x="3016" y="910"/>
                    <a:pt x="3641" y="1535"/>
                    <a:pt x="3641" y="2284"/>
                  </a:cubicBezTo>
                  <a:cubicBezTo>
                    <a:pt x="3641" y="3034"/>
                    <a:pt x="3016" y="3640"/>
                    <a:pt x="2267" y="3640"/>
                  </a:cubicBezTo>
                  <a:cubicBezTo>
                    <a:pt x="1517" y="3640"/>
                    <a:pt x="911" y="3034"/>
                    <a:pt x="911" y="2284"/>
                  </a:cubicBezTo>
                  <a:cubicBezTo>
                    <a:pt x="911" y="1535"/>
                    <a:pt x="1517" y="910"/>
                    <a:pt x="2267" y="910"/>
                  </a:cubicBezTo>
                  <a:close/>
                  <a:moveTo>
                    <a:pt x="2267" y="0"/>
                  </a:moveTo>
                  <a:cubicBezTo>
                    <a:pt x="1018" y="0"/>
                    <a:pt x="1" y="1017"/>
                    <a:pt x="1" y="2284"/>
                  </a:cubicBezTo>
                  <a:cubicBezTo>
                    <a:pt x="1" y="3533"/>
                    <a:pt x="1018" y="4550"/>
                    <a:pt x="2267" y="4550"/>
                  </a:cubicBezTo>
                  <a:cubicBezTo>
                    <a:pt x="3516" y="4550"/>
                    <a:pt x="4551" y="3533"/>
                    <a:pt x="4551" y="2284"/>
                  </a:cubicBezTo>
                  <a:cubicBezTo>
                    <a:pt x="4551" y="1017"/>
                    <a:pt x="3516" y="0"/>
                    <a:pt x="2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38"/>
            <p:cNvSpPr/>
            <p:nvPr/>
          </p:nvSpPr>
          <p:spPr>
            <a:xfrm>
              <a:off x="1835375" y="3947000"/>
              <a:ext cx="388100" cy="388100"/>
            </a:xfrm>
            <a:custGeom>
              <a:avLst/>
              <a:gdLst/>
              <a:ahLst/>
              <a:cxnLst/>
              <a:rect l="l" t="t" r="r" b="b"/>
              <a:pathLst>
                <a:path w="15524" h="15524" extrusionOk="0">
                  <a:moveTo>
                    <a:pt x="7762" y="4568"/>
                  </a:moveTo>
                  <a:cubicBezTo>
                    <a:pt x="9528" y="4568"/>
                    <a:pt x="10956" y="5996"/>
                    <a:pt x="10956" y="7762"/>
                  </a:cubicBezTo>
                  <a:cubicBezTo>
                    <a:pt x="10956" y="9511"/>
                    <a:pt x="9528" y="10938"/>
                    <a:pt x="7762" y="10938"/>
                  </a:cubicBezTo>
                  <a:cubicBezTo>
                    <a:pt x="6013" y="10938"/>
                    <a:pt x="4586" y="9511"/>
                    <a:pt x="4586" y="7762"/>
                  </a:cubicBezTo>
                  <a:cubicBezTo>
                    <a:pt x="4586" y="5996"/>
                    <a:pt x="6013" y="4568"/>
                    <a:pt x="7762" y="4568"/>
                  </a:cubicBezTo>
                  <a:close/>
                  <a:moveTo>
                    <a:pt x="1820" y="1"/>
                  </a:moveTo>
                  <a:cubicBezTo>
                    <a:pt x="821" y="1"/>
                    <a:pt x="0" y="821"/>
                    <a:pt x="0" y="1821"/>
                  </a:cubicBezTo>
                  <a:cubicBezTo>
                    <a:pt x="0" y="2820"/>
                    <a:pt x="821" y="3641"/>
                    <a:pt x="1820" y="3641"/>
                  </a:cubicBezTo>
                  <a:cubicBezTo>
                    <a:pt x="2159" y="3641"/>
                    <a:pt x="2480" y="3533"/>
                    <a:pt x="2748" y="3391"/>
                  </a:cubicBezTo>
                  <a:lnTo>
                    <a:pt x="3694" y="4336"/>
                  </a:lnTo>
                  <a:cubicBezTo>
                    <a:pt x="3390" y="4586"/>
                    <a:pt x="3105" y="4872"/>
                    <a:pt x="2837" y="5175"/>
                  </a:cubicBezTo>
                  <a:cubicBezTo>
                    <a:pt x="1802" y="6370"/>
                    <a:pt x="1303" y="7530"/>
                    <a:pt x="1285" y="7584"/>
                  </a:cubicBezTo>
                  <a:lnTo>
                    <a:pt x="1214" y="7762"/>
                  </a:lnTo>
                  <a:lnTo>
                    <a:pt x="1285" y="7941"/>
                  </a:lnTo>
                  <a:cubicBezTo>
                    <a:pt x="1303" y="7976"/>
                    <a:pt x="1802" y="9154"/>
                    <a:pt x="2837" y="10331"/>
                  </a:cubicBezTo>
                  <a:cubicBezTo>
                    <a:pt x="3105" y="10653"/>
                    <a:pt x="3390" y="10920"/>
                    <a:pt x="3694" y="11188"/>
                  </a:cubicBezTo>
                  <a:lnTo>
                    <a:pt x="2748" y="12134"/>
                  </a:lnTo>
                  <a:cubicBezTo>
                    <a:pt x="2480" y="11973"/>
                    <a:pt x="2159" y="11884"/>
                    <a:pt x="1820" y="11884"/>
                  </a:cubicBezTo>
                  <a:cubicBezTo>
                    <a:pt x="821" y="11884"/>
                    <a:pt x="0" y="12687"/>
                    <a:pt x="0" y="13704"/>
                  </a:cubicBezTo>
                  <a:cubicBezTo>
                    <a:pt x="0" y="14703"/>
                    <a:pt x="821" y="15524"/>
                    <a:pt x="1820" y="15524"/>
                  </a:cubicBezTo>
                  <a:cubicBezTo>
                    <a:pt x="2819" y="15524"/>
                    <a:pt x="3640" y="14703"/>
                    <a:pt x="3640" y="13704"/>
                  </a:cubicBezTo>
                  <a:cubicBezTo>
                    <a:pt x="3640" y="13365"/>
                    <a:pt x="3551" y="13044"/>
                    <a:pt x="3390" y="12776"/>
                  </a:cubicBezTo>
                  <a:lnTo>
                    <a:pt x="4425" y="11741"/>
                  </a:lnTo>
                  <a:cubicBezTo>
                    <a:pt x="5460" y="12401"/>
                    <a:pt x="6584" y="12758"/>
                    <a:pt x="7762" y="12758"/>
                  </a:cubicBezTo>
                  <a:cubicBezTo>
                    <a:pt x="8957" y="12758"/>
                    <a:pt x="10081" y="12401"/>
                    <a:pt x="11098" y="11741"/>
                  </a:cubicBezTo>
                  <a:lnTo>
                    <a:pt x="12133" y="12776"/>
                  </a:lnTo>
                  <a:cubicBezTo>
                    <a:pt x="11973" y="13044"/>
                    <a:pt x="11884" y="13365"/>
                    <a:pt x="11884" y="13704"/>
                  </a:cubicBezTo>
                  <a:cubicBezTo>
                    <a:pt x="11884" y="14703"/>
                    <a:pt x="12704" y="15524"/>
                    <a:pt x="13703" y="15524"/>
                  </a:cubicBezTo>
                  <a:cubicBezTo>
                    <a:pt x="14703" y="15524"/>
                    <a:pt x="15523" y="14703"/>
                    <a:pt x="15523" y="13704"/>
                  </a:cubicBezTo>
                  <a:cubicBezTo>
                    <a:pt x="15523" y="12687"/>
                    <a:pt x="14703" y="11884"/>
                    <a:pt x="13703" y="11884"/>
                  </a:cubicBezTo>
                  <a:cubicBezTo>
                    <a:pt x="13364" y="11884"/>
                    <a:pt x="13061" y="11973"/>
                    <a:pt x="12776" y="12134"/>
                  </a:cubicBezTo>
                  <a:lnTo>
                    <a:pt x="11830" y="11188"/>
                  </a:lnTo>
                  <a:cubicBezTo>
                    <a:pt x="12133" y="10920"/>
                    <a:pt x="12419" y="10653"/>
                    <a:pt x="12704" y="10331"/>
                  </a:cubicBezTo>
                  <a:cubicBezTo>
                    <a:pt x="13739" y="9154"/>
                    <a:pt x="14221" y="7976"/>
                    <a:pt x="14239" y="7941"/>
                  </a:cubicBezTo>
                  <a:lnTo>
                    <a:pt x="14328" y="7762"/>
                  </a:lnTo>
                  <a:lnTo>
                    <a:pt x="14239" y="7584"/>
                  </a:lnTo>
                  <a:cubicBezTo>
                    <a:pt x="14221" y="7530"/>
                    <a:pt x="13739" y="6370"/>
                    <a:pt x="12704" y="5175"/>
                  </a:cubicBezTo>
                  <a:cubicBezTo>
                    <a:pt x="12419" y="4872"/>
                    <a:pt x="12133" y="4586"/>
                    <a:pt x="11830" y="4336"/>
                  </a:cubicBezTo>
                  <a:lnTo>
                    <a:pt x="12776" y="3391"/>
                  </a:lnTo>
                  <a:cubicBezTo>
                    <a:pt x="13061" y="3533"/>
                    <a:pt x="13364" y="3641"/>
                    <a:pt x="13703" y="3641"/>
                  </a:cubicBezTo>
                  <a:cubicBezTo>
                    <a:pt x="14703" y="3641"/>
                    <a:pt x="15523" y="2820"/>
                    <a:pt x="15523" y="1821"/>
                  </a:cubicBezTo>
                  <a:cubicBezTo>
                    <a:pt x="15523" y="821"/>
                    <a:pt x="14703" y="1"/>
                    <a:pt x="13703" y="1"/>
                  </a:cubicBezTo>
                  <a:cubicBezTo>
                    <a:pt x="12704" y="1"/>
                    <a:pt x="11884" y="821"/>
                    <a:pt x="11884" y="1821"/>
                  </a:cubicBezTo>
                  <a:cubicBezTo>
                    <a:pt x="11884" y="2160"/>
                    <a:pt x="11973" y="2463"/>
                    <a:pt x="12133" y="2731"/>
                  </a:cubicBezTo>
                  <a:lnTo>
                    <a:pt x="11098" y="3783"/>
                  </a:lnTo>
                  <a:cubicBezTo>
                    <a:pt x="10081" y="3105"/>
                    <a:pt x="8939" y="2748"/>
                    <a:pt x="7762" y="2748"/>
                  </a:cubicBezTo>
                  <a:cubicBezTo>
                    <a:pt x="6584" y="2748"/>
                    <a:pt x="5460" y="3105"/>
                    <a:pt x="4425" y="3783"/>
                  </a:cubicBezTo>
                  <a:lnTo>
                    <a:pt x="3390" y="2731"/>
                  </a:lnTo>
                  <a:cubicBezTo>
                    <a:pt x="3551" y="2463"/>
                    <a:pt x="3640" y="2160"/>
                    <a:pt x="3640" y="1821"/>
                  </a:cubicBezTo>
                  <a:cubicBezTo>
                    <a:pt x="3640" y="821"/>
                    <a:pt x="2819" y="1"/>
                    <a:pt x="1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048;p58">
            <a:extLst>
              <a:ext uri="{FF2B5EF4-FFF2-40B4-BE49-F238E27FC236}">
                <a16:creationId xmlns:a16="http://schemas.microsoft.com/office/drawing/2014/main" id="{E5019C4C-E588-4BF8-9AD9-C9B61355F140}"/>
              </a:ext>
            </a:extLst>
          </p:cNvPr>
          <p:cNvGrpSpPr/>
          <p:nvPr/>
        </p:nvGrpSpPr>
        <p:grpSpPr>
          <a:xfrm>
            <a:off x="2739200" y="1839250"/>
            <a:ext cx="339050" cy="388100"/>
            <a:chOff x="6945050" y="3929150"/>
            <a:chExt cx="339050" cy="388100"/>
          </a:xfrm>
        </p:grpSpPr>
        <p:sp>
          <p:nvSpPr>
            <p:cNvPr id="19" name="Google Shape;8049;p58">
              <a:extLst>
                <a:ext uri="{FF2B5EF4-FFF2-40B4-BE49-F238E27FC236}">
                  <a16:creationId xmlns:a16="http://schemas.microsoft.com/office/drawing/2014/main" id="{ECC44C42-89A5-4793-9B0E-5667A7EDA970}"/>
                </a:ext>
              </a:extLst>
            </p:cNvPr>
            <p:cNvSpPr/>
            <p:nvPr/>
          </p:nvSpPr>
          <p:spPr>
            <a:xfrm>
              <a:off x="7014200" y="3997400"/>
              <a:ext cx="158375" cy="68275"/>
            </a:xfrm>
            <a:custGeom>
              <a:avLst/>
              <a:gdLst/>
              <a:ahLst/>
              <a:cxnLst/>
              <a:rect l="l" t="t" r="r" b="b"/>
              <a:pathLst>
                <a:path w="6335" h="2731" extrusionOk="0">
                  <a:moveTo>
                    <a:pt x="3159" y="1"/>
                  </a:moveTo>
                  <a:cubicBezTo>
                    <a:pt x="1553" y="1"/>
                    <a:pt x="215" y="1196"/>
                    <a:pt x="0" y="2731"/>
                  </a:cubicBezTo>
                  <a:lnTo>
                    <a:pt x="6335" y="2731"/>
                  </a:lnTo>
                  <a:cubicBezTo>
                    <a:pt x="6103" y="1196"/>
                    <a:pt x="4782" y="1"/>
                    <a:pt x="3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50;p58">
              <a:extLst>
                <a:ext uri="{FF2B5EF4-FFF2-40B4-BE49-F238E27FC236}">
                  <a16:creationId xmlns:a16="http://schemas.microsoft.com/office/drawing/2014/main" id="{6E1A7F99-A4F4-49A1-9E22-9D63B2D4E719}"/>
                </a:ext>
              </a:extLst>
            </p:cNvPr>
            <p:cNvSpPr/>
            <p:nvPr/>
          </p:nvSpPr>
          <p:spPr>
            <a:xfrm>
              <a:off x="6945050" y="3929150"/>
              <a:ext cx="339050" cy="388100"/>
            </a:xfrm>
            <a:custGeom>
              <a:avLst/>
              <a:gdLst/>
              <a:ahLst/>
              <a:cxnLst/>
              <a:rect l="l" t="t" r="r" b="b"/>
              <a:pathLst>
                <a:path w="13562" h="15524" extrusionOk="0">
                  <a:moveTo>
                    <a:pt x="5925" y="1"/>
                  </a:moveTo>
                  <a:cubicBezTo>
                    <a:pt x="2659" y="1"/>
                    <a:pt x="1" y="2659"/>
                    <a:pt x="1" y="5925"/>
                  </a:cubicBezTo>
                  <a:cubicBezTo>
                    <a:pt x="1" y="7548"/>
                    <a:pt x="661" y="9083"/>
                    <a:pt x="1839" y="10207"/>
                  </a:cubicBezTo>
                  <a:lnTo>
                    <a:pt x="1839" y="15524"/>
                  </a:lnTo>
                  <a:lnTo>
                    <a:pt x="5479" y="15524"/>
                  </a:lnTo>
                  <a:lnTo>
                    <a:pt x="5479" y="6371"/>
                  </a:lnTo>
                  <a:lnTo>
                    <a:pt x="1821" y="6371"/>
                  </a:lnTo>
                  <a:lnTo>
                    <a:pt x="1821" y="5925"/>
                  </a:lnTo>
                  <a:cubicBezTo>
                    <a:pt x="1821" y="3659"/>
                    <a:pt x="3659" y="1821"/>
                    <a:pt x="5925" y="1821"/>
                  </a:cubicBezTo>
                  <a:cubicBezTo>
                    <a:pt x="8191" y="1821"/>
                    <a:pt x="10046" y="3659"/>
                    <a:pt x="10046" y="5925"/>
                  </a:cubicBezTo>
                  <a:lnTo>
                    <a:pt x="10046" y="6371"/>
                  </a:lnTo>
                  <a:lnTo>
                    <a:pt x="6389" y="6371"/>
                  </a:lnTo>
                  <a:lnTo>
                    <a:pt x="6389" y="15524"/>
                  </a:lnTo>
                  <a:lnTo>
                    <a:pt x="9118" y="15524"/>
                  </a:lnTo>
                  <a:lnTo>
                    <a:pt x="9118" y="12794"/>
                  </a:lnTo>
                  <a:lnTo>
                    <a:pt x="11848" y="12794"/>
                  </a:lnTo>
                  <a:lnTo>
                    <a:pt x="11848" y="10564"/>
                  </a:lnTo>
                  <a:lnTo>
                    <a:pt x="13561" y="10564"/>
                  </a:lnTo>
                  <a:lnTo>
                    <a:pt x="11848" y="5835"/>
                  </a:lnTo>
                  <a:cubicBezTo>
                    <a:pt x="11813" y="2606"/>
                    <a:pt x="9172" y="1"/>
                    <a:pt x="5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4" name="Google Shape;5484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Contributions</a:t>
            </a:r>
            <a:endParaRPr dirty="0"/>
          </a:p>
        </p:txBody>
      </p:sp>
      <p:sp>
        <p:nvSpPr>
          <p:cNvPr id="5485" name="Google Shape;5485;p39"/>
          <p:cNvSpPr txBox="1">
            <a:spLocks noGrp="1"/>
          </p:cNvSpPr>
          <p:nvPr>
            <p:ph type="title" idx="2"/>
          </p:nvPr>
        </p:nvSpPr>
        <p:spPr>
          <a:xfrm>
            <a:off x="906055" y="2712233"/>
            <a:ext cx="231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Albu Mihnea-Teodor</a:t>
            </a:r>
            <a:endParaRPr dirty="0"/>
          </a:p>
        </p:txBody>
      </p:sp>
      <p:sp>
        <p:nvSpPr>
          <p:cNvPr id="5486" name="Google Shape;5486;p39"/>
          <p:cNvSpPr txBox="1">
            <a:spLocks noGrp="1"/>
          </p:cNvSpPr>
          <p:nvPr>
            <p:ph type="subTitle" idx="1"/>
          </p:nvPr>
        </p:nvSpPr>
        <p:spPr>
          <a:xfrm>
            <a:off x="894667" y="3278367"/>
            <a:ext cx="231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Robot Building, 3D </a:t>
            </a:r>
            <a:r>
              <a:rPr lang="ro-RO" dirty="0" err="1"/>
              <a:t>Printing</a:t>
            </a:r>
            <a:endParaRPr dirty="0"/>
          </a:p>
        </p:txBody>
      </p:sp>
      <p:sp>
        <p:nvSpPr>
          <p:cNvPr id="5487" name="Google Shape;5487;p39"/>
          <p:cNvSpPr txBox="1">
            <a:spLocks noGrp="1"/>
          </p:cNvSpPr>
          <p:nvPr>
            <p:ph type="title" idx="3"/>
          </p:nvPr>
        </p:nvSpPr>
        <p:spPr>
          <a:xfrm>
            <a:off x="3304043" y="2750667"/>
            <a:ext cx="231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Albu Mara Sânziana</a:t>
            </a:r>
            <a:endParaRPr dirty="0"/>
          </a:p>
        </p:txBody>
      </p:sp>
      <p:sp>
        <p:nvSpPr>
          <p:cNvPr id="5488" name="Google Shape;5488;p39"/>
          <p:cNvSpPr txBox="1">
            <a:spLocks noGrp="1"/>
          </p:cNvSpPr>
          <p:nvPr>
            <p:ph type="subTitle" idx="4"/>
          </p:nvPr>
        </p:nvSpPr>
        <p:spPr>
          <a:xfrm>
            <a:off x="3315193" y="3314259"/>
            <a:ext cx="231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Robot Design, </a:t>
            </a:r>
            <a:r>
              <a:rPr lang="ro-RO" dirty="0" err="1"/>
              <a:t>Error</a:t>
            </a:r>
            <a:r>
              <a:rPr lang="ro-RO" dirty="0"/>
              <a:t> </a:t>
            </a:r>
            <a:r>
              <a:rPr lang="ro-RO" dirty="0" err="1"/>
              <a:t>managing</a:t>
            </a:r>
            <a:r>
              <a:rPr lang="ro-RO" dirty="0"/>
              <a:t>, PR</a:t>
            </a:r>
            <a:endParaRPr dirty="0"/>
          </a:p>
        </p:txBody>
      </p:sp>
      <p:sp>
        <p:nvSpPr>
          <p:cNvPr id="5489" name="Google Shape;5489;p39"/>
          <p:cNvSpPr txBox="1">
            <a:spLocks noGrp="1"/>
          </p:cNvSpPr>
          <p:nvPr>
            <p:ph type="title" idx="5"/>
          </p:nvPr>
        </p:nvSpPr>
        <p:spPr>
          <a:xfrm>
            <a:off x="5702031" y="2786559"/>
            <a:ext cx="231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Beu</a:t>
            </a:r>
            <a:r>
              <a:rPr lang="ro-RO" dirty="0"/>
              <a:t> Robert</a:t>
            </a:r>
            <a:endParaRPr dirty="0"/>
          </a:p>
        </p:txBody>
      </p:sp>
      <p:sp>
        <p:nvSpPr>
          <p:cNvPr id="5490" name="Google Shape;5490;p39"/>
          <p:cNvSpPr txBox="1">
            <a:spLocks noGrp="1"/>
          </p:cNvSpPr>
          <p:nvPr>
            <p:ph type="subTitle" idx="6"/>
          </p:nvPr>
        </p:nvSpPr>
        <p:spPr>
          <a:xfrm>
            <a:off x="5724569" y="3319774"/>
            <a:ext cx="231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Robot building, Servomotor </a:t>
            </a:r>
            <a:r>
              <a:rPr lang="ro-RO" dirty="0" err="1"/>
              <a:t>codes</a:t>
            </a:r>
            <a:endParaRPr dirty="0"/>
          </a:p>
        </p:txBody>
      </p:sp>
      <p:sp>
        <p:nvSpPr>
          <p:cNvPr id="5491" name="Google Shape;5491;p39"/>
          <p:cNvSpPr/>
          <p:nvPr/>
        </p:nvSpPr>
        <p:spPr>
          <a:xfrm>
            <a:off x="1662855" y="1750950"/>
            <a:ext cx="820800" cy="8208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2" name="Google Shape;5492;p39"/>
          <p:cNvSpPr/>
          <p:nvPr/>
        </p:nvSpPr>
        <p:spPr>
          <a:xfrm>
            <a:off x="4046224" y="1750950"/>
            <a:ext cx="820800" cy="8208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3" name="Google Shape;5493;p39"/>
          <p:cNvSpPr/>
          <p:nvPr/>
        </p:nvSpPr>
        <p:spPr>
          <a:xfrm>
            <a:off x="6470219" y="1750950"/>
            <a:ext cx="820800" cy="8208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9" name="Google Shape;5509;p39"/>
          <p:cNvGrpSpPr/>
          <p:nvPr/>
        </p:nvGrpSpPr>
        <p:grpSpPr>
          <a:xfrm>
            <a:off x="4262574" y="1967301"/>
            <a:ext cx="388100" cy="388100"/>
            <a:chOff x="2964375" y="2226975"/>
            <a:chExt cx="388100" cy="388100"/>
          </a:xfrm>
        </p:grpSpPr>
        <p:sp>
          <p:nvSpPr>
            <p:cNvPr id="5510" name="Google Shape;5510;p39"/>
            <p:cNvSpPr/>
            <p:nvPr/>
          </p:nvSpPr>
          <p:spPr>
            <a:xfrm>
              <a:off x="3195425" y="2235000"/>
              <a:ext cx="54000" cy="72300"/>
            </a:xfrm>
            <a:custGeom>
              <a:avLst/>
              <a:gdLst/>
              <a:ahLst/>
              <a:cxnLst/>
              <a:rect l="l" t="t" r="r" b="b"/>
              <a:pathLst>
                <a:path w="2160" h="2892" extrusionOk="0">
                  <a:moveTo>
                    <a:pt x="1" y="1"/>
                  </a:moveTo>
                  <a:lnTo>
                    <a:pt x="1" y="1"/>
                  </a:lnTo>
                  <a:cubicBezTo>
                    <a:pt x="36" y="90"/>
                    <a:pt x="72" y="179"/>
                    <a:pt x="125" y="268"/>
                  </a:cubicBezTo>
                  <a:cubicBezTo>
                    <a:pt x="411" y="1000"/>
                    <a:pt x="589" y="1910"/>
                    <a:pt x="625" y="2891"/>
                  </a:cubicBezTo>
                  <a:lnTo>
                    <a:pt x="2160" y="2891"/>
                  </a:lnTo>
                  <a:cubicBezTo>
                    <a:pt x="1999" y="1606"/>
                    <a:pt x="1160" y="5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39"/>
            <p:cNvSpPr/>
            <p:nvPr/>
          </p:nvSpPr>
          <p:spPr>
            <a:xfrm>
              <a:off x="3067400" y="2235000"/>
              <a:ext cx="54000" cy="72300"/>
            </a:xfrm>
            <a:custGeom>
              <a:avLst/>
              <a:gdLst/>
              <a:ahLst/>
              <a:cxnLst/>
              <a:rect l="l" t="t" r="r" b="b"/>
              <a:pathLst>
                <a:path w="2160" h="2892" extrusionOk="0">
                  <a:moveTo>
                    <a:pt x="2160" y="1"/>
                  </a:moveTo>
                  <a:cubicBezTo>
                    <a:pt x="1000" y="518"/>
                    <a:pt x="161" y="1606"/>
                    <a:pt x="1" y="2891"/>
                  </a:cubicBezTo>
                  <a:lnTo>
                    <a:pt x="1535" y="2891"/>
                  </a:lnTo>
                  <a:cubicBezTo>
                    <a:pt x="1571" y="1910"/>
                    <a:pt x="1749" y="1000"/>
                    <a:pt x="2035" y="268"/>
                  </a:cubicBezTo>
                  <a:cubicBezTo>
                    <a:pt x="2070" y="179"/>
                    <a:pt x="2124" y="90"/>
                    <a:pt x="2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39"/>
            <p:cNvSpPr/>
            <p:nvPr/>
          </p:nvSpPr>
          <p:spPr>
            <a:xfrm>
              <a:off x="3195425" y="2330025"/>
              <a:ext cx="54000" cy="72725"/>
            </a:xfrm>
            <a:custGeom>
              <a:avLst/>
              <a:gdLst/>
              <a:ahLst/>
              <a:cxnLst/>
              <a:rect l="l" t="t" r="r" b="b"/>
              <a:pathLst>
                <a:path w="2160" h="2909" extrusionOk="0">
                  <a:moveTo>
                    <a:pt x="625" y="0"/>
                  </a:moveTo>
                  <a:cubicBezTo>
                    <a:pt x="589" y="999"/>
                    <a:pt x="411" y="1909"/>
                    <a:pt x="125" y="2641"/>
                  </a:cubicBezTo>
                  <a:cubicBezTo>
                    <a:pt x="72" y="2730"/>
                    <a:pt x="36" y="2819"/>
                    <a:pt x="1" y="2908"/>
                  </a:cubicBezTo>
                  <a:cubicBezTo>
                    <a:pt x="1160" y="2391"/>
                    <a:pt x="1999" y="1303"/>
                    <a:pt x="2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39"/>
            <p:cNvSpPr/>
            <p:nvPr/>
          </p:nvSpPr>
          <p:spPr>
            <a:xfrm>
              <a:off x="3067400" y="2330025"/>
              <a:ext cx="54000" cy="72725"/>
            </a:xfrm>
            <a:custGeom>
              <a:avLst/>
              <a:gdLst/>
              <a:ahLst/>
              <a:cxnLst/>
              <a:rect l="l" t="t" r="r" b="b"/>
              <a:pathLst>
                <a:path w="2160" h="2909" extrusionOk="0">
                  <a:moveTo>
                    <a:pt x="1" y="0"/>
                  </a:moveTo>
                  <a:cubicBezTo>
                    <a:pt x="161" y="1303"/>
                    <a:pt x="1000" y="2391"/>
                    <a:pt x="2160" y="2908"/>
                  </a:cubicBezTo>
                  <a:cubicBezTo>
                    <a:pt x="2124" y="2819"/>
                    <a:pt x="2070" y="2730"/>
                    <a:pt x="2035" y="2641"/>
                  </a:cubicBezTo>
                  <a:cubicBezTo>
                    <a:pt x="1749" y="1909"/>
                    <a:pt x="1571" y="999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39"/>
            <p:cNvSpPr/>
            <p:nvPr/>
          </p:nvSpPr>
          <p:spPr>
            <a:xfrm>
              <a:off x="3128525" y="2226975"/>
              <a:ext cx="59800" cy="80325"/>
            </a:xfrm>
            <a:custGeom>
              <a:avLst/>
              <a:gdLst/>
              <a:ahLst/>
              <a:cxnLst/>
              <a:rect l="l" t="t" r="r" b="b"/>
              <a:pathLst>
                <a:path w="2392" h="3213" extrusionOk="0">
                  <a:moveTo>
                    <a:pt x="1196" y="0"/>
                  </a:moveTo>
                  <a:cubicBezTo>
                    <a:pt x="1017" y="0"/>
                    <a:pt x="714" y="250"/>
                    <a:pt x="446" y="928"/>
                  </a:cubicBezTo>
                  <a:cubicBezTo>
                    <a:pt x="196" y="1553"/>
                    <a:pt x="36" y="2356"/>
                    <a:pt x="0" y="3212"/>
                  </a:cubicBezTo>
                  <a:lnTo>
                    <a:pt x="2391" y="3212"/>
                  </a:lnTo>
                  <a:cubicBezTo>
                    <a:pt x="2355" y="2356"/>
                    <a:pt x="2195" y="1553"/>
                    <a:pt x="1945" y="928"/>
                  </a:cubicBezTo>
                  <a:cubicBezTo>
                    <a:pt x="1677" y="250"/>
                    <a:pt x="1374" y="0"/>
                    <a:pt x="1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39"/>
            <p:cNvSpPr/>
            <p:nvPr/>
          </p:nvSpPr>
          <p:spPr>
            <a:xfrm>
              <a:off x="3128525" y="2330025"/>
              <a:ext cx="59800" cy="80750"/>
            </a:xfrm>
            <a:custGeom>
              <a:avLst/>
              <a:gdLst/>
              <a:ahLst/>
              <a:cxnLst/>
              <a:rect l="l" t="t" r="r" b="b"/>
              <a:pathLst>
                <a:path w="2392" h="3230" extrusionOk="0">
                  <a:moveTo>
                    <a:pt x="0" y="0"/>
                  </a:moveTo>
                  <a:cubicBezTo>
                    <a:pt x="36" y="874"/>
                    <a:pt x="196" y="1677"/>
                    <a:pt x="446" y="2302"/>
                  </a:cubicBezTo>
                  <a:cubicBezTo>
                    <a:pt x="714" y="2980"/>
                    <a:pt x="1017" y="3230"/>
                    <a:pt x="1196" y="3230"/>
                  </a:cubicBezTo>
                  <a:cubicBezTo>
                    <a:pt x="1374" y="3230"/>
                    <a:pt x="1677" y="2980"/>
                    <a:pt x="1945" y="2302"/>
                  </a:cubicBezTo>
                  <a:cubicBezTo>
                    <a:pt x="2195" y="1677"/>
                    <a:pt x="2355" y="874"/>
                    <a:pt x="2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39"/>
            <p:cNvSpPr/>
            <p:nvPr/>
          </p:nvSpPr>
          <p:spPr>
            <a:xfrm>
              <a:off x="3169550" y="2315750"/>
              <a:ext cx="182925" cy="299325"/>
            </a:xfrm>
            <a:custGeom>
              <a:avLst/>
              <a:gdLst/>
              <a:ahLst/>
              <a:cxnLst/>
              <a:rect l="l" t="t" r="r" b="b"/>
              <a:pathLst>
                <a:path w="7317" h="11973" extrusionOk="0">
                  <a:moveTo>
                    <a:pt x="6460" y="0"/>
                  </a:moveTo>
                  <a:cubicBezTo>
                    <a:pt x="5978" y="0"/>
                    <a:pt x="5603" y="393"/>
                    <a:pt x="5603" y="857"/>
                  </a:cubicBezTo>
                  <a:lnTo>
                    <a:pt x="5603" y="4140"/>
                  </a:lnTo>
                  <a:cubicBezTo>
                    <a:pt x="5603" y="4604"/>
                    <a:pt x="5425" y="5050"/>
                    <a:pt x="5086" y="5389"/>
                  </a:cubicBezTo>
                  <a:lnTo>
                    <a:pt x="3462" y="7012"/>
                  </a:lnTo>
                  <a:lnTo>
                    <a:pt x="2820" y="6370"/>
                  </a:lnTo>
                  <a:lnTo>
                    <a:pt x="4444" y="4746"/>
                  </a:lnTo>
                  <a:cubicBezTo>
                    <a:pt x="4783" y="4407"/>
                    <a:pt x="4783" y="3872"/>
                    <a:pt x="4444" y="3533"/>
                  </a:cubicBezTo>
                  <a:cubicBezTo>
                    <a:pt x="4274" y="3363"/>
                    <a:pt x="4055" y="3279"/>
                    <a:pt x="3837" y="3279"/>
                  </a:cubicBezTo>
                  <a:cubicBezTo>
                    <a:pt x="3618" y="3279"/>
                    <a:pt x="3400" y="3363"/>
                    <a:pt x="3230" y="3533"/>
                  </a:cubicBezTo>
                  <a:lnTo>
                    <a:pt x="1" y="6762"/>
                  </a:lnTo>
                  <a:lnTo>
                    <a:pt x="1" y="11973"/>
                  </a:lnTo>
                  <a:lnTo>
                    <a:pt x="4176" y="11973"/>
                  </a:lnTo>
                  <a:lnTo>
                    <a:pt x="4176" y="9921"/>
                  </a:lnTo>
                  <a:lnTo>
                    <a:pt x="7316" y="5799"/>
                  </a:lnTo>
                  <a:lnTo>
                    <a:pt x="7316" y="857"/>
                  </a:lnTo>
                  <a:cubicBezTo>
                    <a:pt x="7316" y="393"/>
                    <a:pt x="6924" y="0"/>
                    <a:pt x="6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39"/>
            <p:cNvSpPr/>
            <p:nvPr/>
          </p:nvSpPr>
          <p:spPr>
            <a:xfrm>
              <a:off x="2964375" y="2315750"/>
              <a:ext cx="182900" cy="299325"/>
            </a:xfrm>
            <a:custGeom>
              <a:avLst/>
              <a:gdLst/>
              <a:ahLst/>
              <a:cxnLst/>
              <a:rect l="l" t="t" r="r" b="b"/>
              <a:pathLst>
                <a:path w="7316" h="11973" extrusionOk="0">
                  <a:moveTo>
                    <a:pt x="857" y="0"/>
                  </a:moveTo>
                  <a:cubicBezTo>
                    <a:pt x="393" y="0"/>
                    <a:pt x="0" y="393"/>
                    <a:pt x="0" y="857"/>
                  </a:cubicBezTo>
                  <a:lnTo>
                    <a:pt x="0" y="5799"/>
                  </a:lnTo>
                  <a:lnTo>
                    <a:pt x="3140" y="9921"/>
                  </a:lnTo>
                  <a:lnTo>
                    <a:pt x="3140" y="11973"/>
                  </a:lnTo>
                  <a:lnTo>
                    <a:pt x="7316" y="11973"/>
                  </a:lnTo>
                  <a:lnTo>
                    <a:pt x="7316" y="6762"/>
                  </a:lnTo>
                  <a:lnTo>
                    <a:pt x="4086" y="3533"/>
                  </a:lnTo>
                  <a:cubicBezTo>
                    <a:pt x="3917" y="3363"/>
                    <a:pt x="3698" y="3279"/>
                    <a:pt x="3479" y="3279"/>
                  </a:cubicBezTo>
                  <a:cubicBezTo>
                    <a:pt x="3261" y="3279"/>
                    <a:pt x="3042" y="3363"/>
                    <a:pt x="2873" y="3533"/>
                  </a:cubicBezTo>
                  <a:cubicBezTo>
                    <a:pt x="2534" y="3872"/>
                    <a:pt x="2534" y="4407"/>
                    <a:pt x="2873" y="4746"/>
                  </a:cubicBezTo>
                  <a:lnTo>
                    <a:pt x="4496" y="6370"/>
                  </a:lnTo>
                  <a:lnTo>
                    <a:pt x="3854" y="7012"/>
                  </a:lnTo>
                  <a:lnTo>
                    <a:pt x="2230" y="5389"/>
                  </a:lnTo>
                  <a:cubicBezTo>
                    <a:pt x="1891" y="5050"/>
                    <a:pt x="1713" y="4604"/>
                    <a:pt x="1713" y="4140"/>
                  </a:cubicBezTo>
                  <a:lnTo>
                    <a:pt x="1713" y="857"/>
                  </a:lnTo>
                  <a:cubicBezTo>
                    <a:pt x="1713" y="393"/>
                    <a:pt x="1338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8" name="Google Shape;5518;p39"/>
          <p:cNvGrpSpPr/>
          <p:nvPr/>
        </p:nvGrpSpPr>
        <p:grpSpPr>
          <a:xfrm>
            <a:off x="6686569" y="1967301"/>
            <a:ext cx="388125" cy="388100"/>
            <a:chOff x="2400525" y="3935400"/>
            <a:chExt cx="388125" cy="388100"/>
          </a:xfrm>
        </p:grpSpPr>
        <p:sp>
          <p:nvSpPr>
            <p:cNvPr id="5519" name="Google Shape;5519;p39"/>
            <p:cNvSpPr/>
            <p:nvPr/>
          </p:nvSpPr>
          <p:spPr>
            <a:xfrm>
              <a:off x="2400525" y="3935400"/>
              <a:ext cx="159725" cy="160175"/>
            </a:xfrm>
            <a:custGeom>
              <a:avLst/>
              <a:gdLst/>
              <a:ahLst/>
              <a:cxnLst/>
              <a:rect l="l" t="t" r="r" b="b"/>
              <a:pathLst>
                <a:path w="6389" h="6407" extrusionOk="0">
                  <a:moveTo>
                    <a:pt x="1" y="1"/>
                  </a:moveTo>
                  <a:lnTo>
                    <a:pt x="1" y="6406"/>
                  </a:lnTo>
                  <a:lnTo>
                    <a:pt x="2499" y="6406"/>
                  </a:lnTo>
                  <a:lnTo>
                    <a:pt x="2499" y="2499"/>
                  </a:lnTo>
                  <a:lnTo>
                    <a:pt x="6389" y="2499"/>
                  </a:lnTo>
                  <a:lnTo>
                    <a:pt x="63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39"/>
            <p:cNvSpPr/>
            <p:nvPr/>
          </p:nvSpPr>
          <p:spPr>
            <a:xfrm>
              <a:off x="2628475" y="3935400"/>
              <a:ext cx="160175" cy="160175"/>
            </a:xfrm>
            <a:custGeom>
              <a:avLst/>
              <a:gdLst/>
              <a:ahLst/>
              <a:cxnLst/>
              <a:rect l="l" t="t" r="r" b="b"/>
              <a:pathLst>
                <a:path w="6407" h="6407" extrusionOk="0">
                  <a:moveTo>
                    <a:pt x="1" y="1"/>
                  </a:moveTo>
                  <a:lnTo>
                    <a:pt x="1" y="2499"/>
                  </a:lnTo>
                  <a:lnTo>
                    <a:pt x="3908" y="2499"/>
                  </a:lnTo>
                  <a:lnTo>
                    <a:pt x="3908" y="6406"/>
                  </a:lnTo>
                  <a:lnTo>
                    <a:pt x="6406" y="6406"/>
                  </a:lnTo>
                  <a:lnTo>
                    <a:pt x="64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39"/>
            <p:cNvSpPr/>
            <p:nvPr/>
          </p:nvSpPr>
          <p:spPr>
            <a:xfrm>
              <a:off x="2628475" y="4163800"/>
              <a:ext cx="160175" cy="159700"/>
            </a:xfrm>
            <a:custGeom>
              <a:avLst/>
              <a:gdLst/>
              <a:ahLst/>
              <a:cxnLst/>
              <a:rect l="l" t="t" r="r" b="b"/>
              <a:pathLst>
                <a:path w="6407" h="6388" extrusionOk="0">
                  <a:moveTo>
                    <a:pt x="3908" y="0"/>
                  </a:moveTo>
                  <a:lnTo>
                    <a:pt x="3908" y="3890"/>
                  </a:lnTo>
                  <a:lnTo>
                    <a:pt x="1" y="3890"/>
                  </a:lnTo>
                  <a:lnTo>
                    <a:pt x="1" y="6388"/>
                  </a:lnTo>
                  <a:lnTo>
                    <a:pt x="6406" y="6388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39"/>
            <p:cNvSpPr/>
            <p:nvPr/>
          </p:nvSpPr>
          <p:spPr>
            <a:xfrm>
              <a:off x="2400525" y="4163800"/>
              <a:ext cx="159725" cy="159700"/>
            </a:xfrm>
            <a:custGeom>
              <a:avLst/>
              <a:gdLst/>
              <a:ahLst/>
              <a:cxnLst/>
              <a:rect l="l" t="t" r="r" b="b"/>
              <a:pathLst>
                <a:path w="6389" h="6388" extrusionOk="0">
                  <a:moveTo>
                    <a:pt x="1" y="0"/>
                  </a:moveTo>
                  <a:lnTo>
                    <a:pt x="1" y="6388"/>
                  </a:lnTo>
                  <a:lnTo>
                    <a:pt x="6389" y="6388"/>
                  </a:lnTo>
                  <a:lnTo>
                    <a:pt x="6389" y="3890"/>
                  </a:lnTo>
                  <a:lnTo>
                    <a:pt x="2499" y="389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39"/>
            <p:cNvSpPr/>
            <p:nvPr/>
          </p:nvSpPr>
          <p:spPr>
            <a:xfrm>
              <a:off x="2553975" y="4088850"/>
              <a:ext cx="81225" cy="81200"/>
            </a:xfrm>
            <a:custGeom>
              <a:avLst/>
              <a:gdLst/>
              <a:ahLst/>
              <a:cxnLst/>
              <a:rect l="l" t="t" r="r" b="b"/>
              <a:pathLst>
                <a:path w="3249" h="3248" extrusionOk="0">
                  <a:moveTo>
                    <a:pt x="1625" y="1"/>
                  </a:moveTo>
                  <a:cubicBezTo>
                    <a:pt x="732" y="1"/>
                    <a:pt x="1" y="732"/>
                    <a:pt x="1" y="1624"/>
                  </a:cubicBezTo>
                  <a:cubicBezTo>
                    <a:pt x="1" y="2516"/>
                    <a:pt x="732" y="3248"/>
                    <a:pt x="1625" y="3248"/>
                  </a:cubicBezTo>
                  <a:cubicBezTo>
                    <a:pt x="2517" y="3248"/>
                    <a:pt x="3248" y="2516"/>
                    <a:pt x="3248" y="1624"/>
                  </a:cubicBezTo>
                  <a:cubicBezTo>
                    <a:pt x="3248" y="732"/>
                    <a:pt x="2517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39"/>
            <p:cNvSpPr/>
            <p:nvPr/>
          </p:nvSpPr>
          <p:spPr>
            <a:xfrm>
              <a:off x="2485725" y="4020600"/>
              <a:ext cx="217725" cy="217700"/>
            </a:xfrm>
            <a:custGeom>
              <a:avLst/>
              <a:gdLst/>
              <a:ahLst/>
              <a:cxnLst/>
              <a:rect l="l" t="t" r="r" b="b"/>
              <a:pathLst>
                <a:path w="8709" h="8708" extrusionOk="0">
                  <a:moveTo>
                    <a:pt x="4801" y="911"/>
                  </a:moveTo>
                  <a:lnTo>
                    <a:pt x="4801" y="1874"/>
                  </a:lnTo>
                  <a:cubicBezTo>
                    <a:pt x="5175" y="1928"/>
                    <a:pt x="5496" y="2070"/>
                    <a:pt x="5782" y="2285"/>
                  </a:cubicBezTo>
                  <a:lnTo>
                    <a:pt x="6460" y="1606"/>
                  </a:lnTo>
                  <a:lnTo>
                    <a:pt x="7102" y="2249"/>
                  </a:lnTo>
                  <a:lnTo>
                    <a:pt x="6442" y="2927"/>
                  </a:lnTo>
                  <a:cubicBezTo>
                    <a:pt x="6638" y="3212"/>
                    <a:pt x="6781" y="3551"/>
                    <a:pt x="6835" y="3908"/>
                  </a:cubicBezTo>
                  <a:lnTo>
                    <a:pt x="7798" y="3908"/>
                  </a:lnTo>
                  <a:lnTo>
                    <a:pt x="7798" y="4818"/>
                  </a:lnTo>
                  <a:lnTo>
                    <a:pt x="6835" y="4818"/>
                  </a:lnTo>
                  <a:cubicBezTo>
                    <a:pt x="6781" y="5175"/>
                    <a:pt x="6638" y="5514"/>
                    <a:pt x="6442" y="5800"/>
                  </a:cubicBezTo>
                  <a:lnTo>
                    <a:pt x="7102" y="6478"/>
                  </a:lnTo>
                  <a:lnTo>
                    <a:pt x="6460" y="7120"/>
                  </a:lnTo>
                  <a:lnTo>
                    <a:pt x="5782" y="6442"/>
                  </a:lnTo>
                  <a:cubicBezTo>
                    <a:pt x="5496" y="6638"/>
                    <a:pt x="5175" y="6781"/>
                    <a:pt x="4801" y="6852"/>
                  </a:cubicBezTo>
                  <a:lnTo>
                    <a:pt x="4801" y="7798"/>
                  </a:lnTo>
                  <a:lnTo>
                    <a:pt x="3891" y="7798"/>
                  </a:lnTo>
                  <a:lnTo>
                    <a:pt x="3891" y="6852"/>
                  </a:lnTo>
                  <a:cubicBezTo>
                    <a:pt x="3534" y="6781"/>
                    <a:pt x="3213" y="6638"/>
                    <a:pt x="2909" y="6442"/>
                  </a:cubicBezTo>
                  <a:lnTo>
                    <a:pt x="2249" y="7120"/>
                  </a:lnTo>
                  <a:lnTo>
                    <a:pt x="1607" y="6478"/>
                  </a:lnTo>
                  <a:lnTo>
                    <a:pt x="2267" y="5800"/>
                  </a:lnTo>
                  <a:cubicBezTo>
                    <a:pt x="2071" y="5514"/>
                    <a:pt x="1928" y="5175"/>
                    <a:pt x="1857" y="4818"/>
                  </a:cubicBezTo>
                  <a:lnTo>
                    <a:pt x="911" y="4818"/>
                  </a:lnTo>
                  <a:lnTo>
                    <a:pt x="911" y="3908"/>
                  </a:lnTo>
                  <a:lnTo>
                    <a:pt x="1857" y="3908"/>
                  </a:lnTo>
                  <a:cubicBezTo>
                    <a:pt x="1928" y="3551"/>
                    <a:pt x="2071" y="3212"/>
                    <a:pt x="2267" y="2927"/>
                  </a:cubicBezTo>
                  <a:lnTo>
                    <a:pt x="1607" y="2249"/>
                  </a:lnTo>
                  <a:lnTo>
                    <a:pt x="2249" y="1606"/>
                  </a:lnTo>
                  <a:lnTo>
                    <a:pt x="2909" y="2285"/>
                  </a:lnTo>
                  <a:cubicBezTo>
                    <a:pt x="3213" y="2070"/>
                    <a:pt x="3534" y="1928"/>
                    <a:pt x="3891" y="1874"/>
                  </a:cubicBezTo>
                  <a:lnTo>
                    <a:pt x="3891" y="911"/>
                  </a:lnTo>
                  <a:close/>
                  <a:moveTo>
                    <a:pt x="1" y="1"/>
                  </a:moveTo>
                  <a:lnTo>
                    <a:pt x="1" y="8708"/>
                  </a:lnTo>
                  <a:lnTo>
                    <a:pt x="8708" y="8708"/>
                  </a:lnTo>
                  <a:lnTo>
                    <a:pt x="8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518;p39">
            <a:extLst>
              <a:ext uri="{FF2B5EF4-FFF2-40B4-BE49-F238E27FC236}">
                <a16:creationId xmlns:a16="http://schemas.microsoft.com/office/drawing/2014/main" id="{CB0C1D5A-B671-4270-8FD5-DEF74F5727A6}"/>
              </a:ext>
            </a:extLst>
          </p:cNvPr>
          <p:cNvGrpSpPr/>
          <p:nvPr/>
        </p:nvGrpSpPr>
        <p:grpSpPr>
          <a:xfrm>
            <a:off x="1875243" y="1974699"/>
            <a:ext cx="388125" cy="388100"/>
            <a:chOff x="2400525" y="3935400"/>
            <a:chExt cx="388125" cy="388100"/>
          </a:xfrm>
        </p:grpSpPr>
        <p:sp>
          <p:nvSpPr>
            <p:cNvPr id="54" name="Google Shape;5519;p39">
              <a:extLst>
                <a:ext uri="{FF2B5EF4-FFF2-40B4-BE49-F238E27FC236}">
                  <a16:creationId xmlns:a16="http://schemas.microsoft.com/office/drawing/2014/main" id="{07B80543-E7BC-4AF9-B15B-1030A0EBC862}"/>
                </a:ext>
              </a:extLst>
            </p:cNvPr>
            <p:cNvSpPr/>
            <p:nvPr/>
          </p:nvSpPr>
          <p:spPr>
            <a:xfrm>
              <a:off x="2400525" y="3935400"/>
              <a:ext cx="159725" cy="160175"/>
            </a:xfrm>
            <a:custGeom>
              <a:avLst/>
              <a:gdLst/>
              <a:ahLst/>
              <a:cxnLst/>
              <a:rect l="l" t="t" r="r" b="b"/>
              <a:pathLst>
                <a:path w="6389" h="6407" extrusionOk="0">
                  <a:moveTo>
                    <a:pt x="1" y="1"/>
                  </a:moveTo>
                  <a:lnTo>
                    <a:pt x="1" y="6406"/>
                  </a:lnTo>
                  <a:lnTo>
                    <a:pt x="2499" y="6406"/>
                  </a:lnTo>
                  <a:lnTo>
                    <a:pt x="2499" y="2499"/>
                  </a:lnTo>
                  <a:lnTo>
                    <a:pt x="6389" y="2499"/>
                  </a:lnTo>
                  <a:lnTo>
                    <a:pt x="63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20;p39">
              <a:extLst>
                <a:ext uri="{FF2B5EF4-FFF2-40B4-BE49-F238E27FC236}">
                  <a16:creationId xmlns:a16="http://schemas.microsoft.com/office/drawing/2014/main" id="{D8DABCCB-F272-441E-B9C8-3E94CA14FB23}"/>
                </a:ext>
              </a:extLst>
            </p:cNvPr>
            <p:cNvSpPr/>
            <p:nvPr/>
          </p:nvSpPr>
          <p:spPr>
            <a:xfrm>
              <a:off x="2628475" y="3935400"/>
              <a:ext cx="160175" cy="160175"/>
            </a:xfrm>
            <a:custGeom>
              <a:avLst/>
              <a:gdLst/>
              <a:ahLst/>
              <a:cxnLst/>
              <a:rect l="l" t="t" r="r" b="b"/>
              <a:pathLst>
                <a:path w="6407" h="6407" extrusionOk="0">
                  <a:moveTo>
                    <a:pt x="1" y="1"/>
                  </a:moveTo>
                  <a:lnTo>
                    <a:pt x="1" y="2499"/>
                  </a:lnTo>
                  <a:lnTo>
                    <a:pt x="3908" y="2499"/>
                  </a:lnTo>
                  <a:lnTo>
                    <a:pt x="3908" y="6406"/>
                  </a:lnTo>
                  <a:lnTo>
                    <a:pt x="6406" y="6406"/>
                  </a:lnTo>
                  <a:lnTo>
                    <a:pt x="64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521;p39">
              <a:extLst>
                <a:ext uri="{FF2B5EF4-FFF2-40B4-BE49-F238E27FC236}">
                  <a16:creationId xmlns:a16="http://schemas.microsoft.com/office/drawing/2014/main" id="{4F11F31E-CA0F-4991-9A60-9EC87A732C00}"/>
                </a:ext>
              </a:extLst>
            </p:cNvPr>
            <p:cNvSpPr/>
            <p:nvPr/>
          </p:nvSpPr>
          <p:spPr>
            <a:xfrm>
              <a:off x="2628475" y="4163800"/>
              <a:ext cx="160175" cy="159700"/>
            </a:xfrm>
            <a:custGeom>
              <a:avLst/>
              <a:gdLst/>
              <a:ahLst/>
              <a:cxnLst/>
              <a:rect l="l" t="t" r="r" b="b"/>
              <a:pathLst>
                <a:path w="6407" h="6388" extrusionOk="0">
                  <a:moveTo>
                    <a:pt x="3908" y="0"/>
                  </a:moveTo>
                  <a:lnTo>
                    <a:pt x="3908" y="3890"/>
                  </a:lnTo>
                  <a:lnTo>
                    <a:pt x="1" y="3890"/>
                  </a:lnTo>
                  <a:lnTo>
                    <a:pt x="1" y="6388"/>
                  </a:lnTo>
                  <a:lnTo>
                    <a:pt x="6406" y="6388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522;p39">
              <a:extLst>
                <a:ext uri="{FF2B5EF4-FFF2-40B4-BE49-F238E27FC236}">
                  <a16:creationId xmlns:a16="http://schemas.microsoft.com/office/drawing/2014/main" id="{248A3399-FFB3-4191-AD24-7F5D765A7FCD}"/>
                </a:ext>
              </a:extLst>
            </p:cNvPr>
            <p:cNvSpPr/>
            <p:nvPr/>
          </p:nvSpPr>
          <p:spPr>
            <a:xfrm>
              <a:off x="2400525" y="4163800"/>
              <a:ext cx="159725" cy="159700"/>
            </a:xfrm>
            <a:custGeom>
              <a:avLst/>
              <a:gdLst/>
              <a:ahLst/>
              <a:cxnLst/>
              <a:rect l="l" t="t" r="r" b="b"/>
              <a:pathLst>
                <a:path w="6389" h="6388" extrusionOk="0">
                  <a:moveTo>
                    <a:pt x="1" y="0"/>
                  </a:moveTo>
                  <a:lnTo>
                    <a:pt x="1" y="6388"/>
                  </a:lnTo>
                  <a:lnTo>
                    <a:pt x="6389" y="6388"/>
                  </a:lnTo>
                  <a:lnTo>
                    <a:pt x="6389" y="3890"/>
                  </a:lnTo>
                  <a:lnTo>
                    <a:pt x="2499" y="389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523;p39">
              <a:extLst>
                <a:ext uri="{FF2B5EF4-FFF2-40B4-BE49-F238E27FC236}">
                  <a16:creationId xmlns:a16="http://schemas.microsoft.com/office/drawing/2014/main" id="{99CB7642-59BA-4858-BA24-F01E9FB2A5F2}"/>
                </a:ext>
              </a:extLst>
            </p:cNvPr>
            <p:cNvSpPr/>
            <p:nvPr/>
          </p:nvSpPr>
          <p:spPr>
            <a:xfrm>
              <a:off x="2553975" y="4088850"/>
              <a:ext cx="81225" cy="81200"/>
            </a:xfrm>
            <a:custGeom>
              <a:avLst/>
              <a:gdLst/>
              <a:ahLst/>
              <a:cxnLst/>
              <a:rect l="l" t="t" r="r" b="b"/>
              <a:pathLst>
                <a:path w="3249" h="3248" extrusionOk="0">
                  <a:moveTo>
                    <a:pt x="1625" y="1"/>
                  </a:moveTo>
                  <a:cubicBezTo>
                    <a:pt x="732" y="1"/>
                    <a:pt x="1" y="732"/>
                    <a:pt x="1" y="1624"/>
                  </a:cubicBezTo>
                  <a:cubicBezTo>
                    <a:pt x="1" y="2516"/>
                    <a:pt x="732" y="3248"/>
                    <a:pt x="1625" y="3248"/>
                  </a:cubicBezTo>
                  <a:cubicBezTo>
                    <a:pt x="2517" y="3248"/>
                    <a:pt x="3248" y="2516"/>
                    <a:pt x="3248" y="1624"/>
                  </a:cubicBezTo>
                  <a:cubicBezTo>
                    <a:pt x="3248" y="732"/>
                    <a:pt x="2517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524;p39">
              <a:extLst>
                <a:ext uri="{FF2B5EF4-FFF2-40B4-BE49-F238E27FC236}">
                  <a16:creationId xmlns:a16="http://schemas.microsoft.com/office/drawing/2014/main" id="{814CD111-E072-4622-BCD7-B264EFC02BDB}"/>
                </a:ext>
              </a:extLst>
            </p:cNvPr>
            <p:cNvSpPr/>
            <p:nvPr/>
          </p:nvSpPr>
          <p:spPr>
            <a:xfrm>
              <a:off x="2485725" y="4020600"/>
              <a:ext cx="217725" cy="217700"/>
            </a:xfrm>
            <a:custGeom>
              <a:avLst/>
              <a:gdLst/>
              <a:ahLst/>
              <a:cxnLst/>
              <a:rect l="l" t="t" r="r" b="b"/>
              <a:pathLst>
                <a:path w="8709" h="8708" extrusionOk="0">
                  <a:moveTo>
                    <a:pt x="4801" y="911"/>
                  </a:moveTo>
                  <a:lnTo>
                    <a:pt x="4801" y="1874"/>
                  </a:lnTo>
                  <a:cubicBezTo>
                    <a:pt x="5175" y="1928"/>
                    <a:pt x="5496" y="2070"/>
                    <a:pt x="5782" y="2285"/>
                  </a:cubicBezTo>
                  <a:lnTo>
                    <a:pt x="6460" y="1606"/>
                  </a:lnTo>
                  <a:lnTo>
                    <a:pt x="7102" y="2249"/>
                  </a:lnTo>
                  <a:lnTo>
                    <a:pt x="6442" y="2927"/>
                  </a:lnTo>
                  <a:cubicBezTo>
                    <a:pt x="6638" y="3212"/>
                    <a:pt x="6781" y="3551"/>
                    <a:pt x="6835" y="3908"/>
                  </a:cubicBezTo>
                  <a:lnTo>
                    <a:pt x="7798" y="3908"/>
                  </a:lnTo>
                  <a:lnTo>
                    <a:pt x="7798" y="4818"/>
                  </a:lnTo>
                  <a:lnTo>
                    <a:pt x="6835" y="4818"/>
                  </a:lnTo>
                  <a:cubicBezTo>
                    <a:pt x="6781" y="5175"/>
                    <a:pt x="6638" y="5514"/>
                    <a:pt x="6442" y="5800"/>
                  </a:cubicBezTo>
                  <a:lnTo>
                    <a:pt x="7102" y="6478"/>
                  </a:lnTo>
                  <a:lnTo>
                    <a:pt x="6460" y="7120"/>
                  </a:lnTo>
                  <a:lnTo>
                    <a:pt x="5782" y="6442"/>
                  </a:lnTo>
                  <a:cubicBezTo>
                    <a:pt x="5496" y="6638"/>
                    <a:pt x="5175" y="6781"/>
                    <a:pt x="4801" y="6852"/>
                  </a:cubicBezTo>
                  <a:lnTo>
                    <a:pt x="4801" y="7798"/>
                  </a:lnTo>
                  <a:lnTo>
                    <a:pt x="3891" y="7798"/>
                  </a:lnTo>
                  <a:lnTo>
                    <a:pt x="3891" y="6852"/>
                  </a:lnTo>
                  <a:cubicBezTo>
                    <a:pt x="3534" y="6781"/>
                    <a:pt x="3213" y="6638"/>
                    <a:pt x="2909" y="6442"/>
                  </a:cubicBezTo>
                  <a:lnTo>
                    <a:pt x="2249" y="7120"/>
                  </a:lnTo>
                  <a:lnTo>
                    <a:pt x="1607" y="6478"/>
                  </a:lnTo>
                  <a:lnTo>
                    <a:pt x="2267" y="5800"/>
                  </a:lnTo>
                  <a:cubicBezTo>
                    <a:pt x="2071" y="5514"/>
                    <a:pt x="1928" y="5175"/>
                    <a:pt x="1857" y="4818"/>
                  </a:cubicBezTo>
                  <a:lnTo>
                    <a:pt x="911" y="4818"/>
                  </a:lnTo>
                  <a:lnTo>
                    <a:pt x="911" y="3908"/>
                  </a:lnTo>
                  <a:lnTo>
                    <a:pt x="1857" y="3908"/>
                  </a:lnTo>
                  <a:cubicBezTo>
                    <a:pt x="1928" y="3551"/>
                    <a:pt x="2071" y="3212"/>
                    <a:pt x="2267" y="2927"/>
                  </a:cubicBezTo>
                  <a:lnTo>
                    <a:pt x="1607" y="2249"/>
                  </a:lnTo>
                  <a:lnTo>
                    <a:pt x="2249" y="1606"/>
                  </a:lnTo>
                  <a:lnTo>
                    <a:pt x="2909" y="2285"/>
                  </a:lnTo>
                  <a:cubicBezTo>
                    <a:pt x="3213" y="2070"/>
                    <a:pt x="3534" y="1928"/>
                    <a:pt x="3891" y="1874"/>
                  </a:cubicBezTo>
                  <a:lnTo>
                    <a:pt x="3891" y="911"/>
                  </a:lnTo>
                  <a:close/>
                  <a:moveTo>
                    <a:pt x="1" y="1"/>
                  </a:moveTo>
                  <a:lnTo>
                    <a:pt x="1" y="8708"/>
                  </a:lnTo>
                  <a:lnTo>
                    <a:pt x="8708" y="8708"/>
                  </a:lnTo>
                  <a:lnTo>
                    <a:pt x="8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12651;p71">
            <a:extLst>
              <a:ext uri="{FF2B5EF4-FFF2-40B4-BE49-F238E27FC236}">
                <a16:creationId xmlns:a16="http://schemas.microsoft.com/office/drawing/2014/main" id="{D73AFFC1-A59A-471C-98C3-4B8FD4E62678}"/>
              </a:ext>
            </a:extLst>
          </p:cNvPr>
          <p:cNvSpPr/>
          <p:nvPr/>
        </p:nvSpPr>
        <p:spPr>
          <a:xfrm>
            <a:off x="1896791" y="1304029"/>
            <a:ext cx="345027" cy="35232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4" name="Google Shape;5464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Contributions</a:t>
            </a:r>
            <a:endParaRPr dirty="0"/>
          </a:p>
        </p:txBody>
      </p:sp>
      <p:sp>
        <p:nvSpPr>
          <p:cNvPr id="5465" name="Google Shape;5465;p38"/>
          <p:cNvSpPr txBox="1">
            <a:spLocks noGrp="1"/>
          </p:cNvSpPr>
          <p:nvPr>
            <p:ph type="title" idx="2"/>
          </p:nvPr>
        </p:nvSpPr>
        <p:spPr>
          <a:xfrm>
            <a:off x="1537425" y="25900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Botnaru</a:t>
            </a:r>
            <a:r>
              <a:rPr lang="ro-RO" dirty="0"/>
              <a:t> Victor</a:t>
            </a:r>
            <a:endParaRPr dirty="0"/>
          </a:p>
        </p:txBody>
      </p:sp>
      <p:sp>
        <p:nvSpPr>
          <p:cNvPr id="5466" name="Google Shape;5466;p38"/>
          <p:cNvSpPr txBox="1">
            <a:spLocks noGrp="1"/>
          </p:cNvSpPr>
          <p:nvPr>
            <p:ph type="title" idx="3"/>
          </p:nvPr>
        </p:nvSpPr>
        <p:spPr>
          <a:xfrm>
            <a:off x="4863972" y="25900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Lupu Cezar-Andrei</a:t>
            </a:r>
            <a:endParaRPr dirty="0"/>
          </a:p>
        </p:txBody>
      </p:sp>
      <p:sp>
        <p:nvSpPr>
          <p:cNvPr id="5467" name="Google Shape;5467;p38"/>
          <p:cNvSpPr txBox="1">
            <a:spLocks noGrp="1"/>
          </p:cNvSpPr>
          <p:nvPr>
            <p:ph type="subTitle" idx="1"/>
          </p:nvPr>
        </p:nvSpPr>
        <p:spPr>
          <a:xfrm>
            <a:off x="4863975" y="3148950"/>
            <a:ext cx="2742600" cy="9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Robot building, 3D </a:t>
            </a:r>
            <a:r>
              <a:rPr lang="ro-RO" dirty="0" err="1"/>
              <a:t>Printing</a:t>
            </a:r>
            <a:endParaRPr dirty="0"/>
          </a:p>
        </p:txBody>
      </p:sp>
      <p:sp>
        <p:nvSpPr>
          <p:cNvPr id="5468" name="Google Shape;5468;p38"/>
          <p:cNvSpPr txBox="1">
            <a:spLocks noGrp="1"/>
          </p:cNvSpPr>
          <p:nvPr>
            <p:ph type="subTitle" idx="4"/>
          </p:nvPr>
        </p:nvSpPr>
        <p:spPr>
          <a:xfrm>
            <a:off x="1537425" y="3148950"/>
            <a:ext cx="2742600" cy="9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Robot building, 3D </a:t>
            </a:r>
            <a:r>
              <a:rPr lang="ro-RO" dirty="0" err="1"/>
              <a:t>Printing</a:t>
            </a:r>
            <a:r>
              <a:rPr lang="ro-RO" dirty="0"/>
              <a:t>, Inverse </a:t>
            </a:r>
            <a:r>
              <a:rPr lang="ro-RO" dirty="0" err="1"/>
              <a:t>Kinematics</a:t>
            </a:r>
            <a:endParaRPr dirty="0"/>
          </a:p>
        </p:txBody>
      </p:sp>
      <p:sp>
        <p:nvSpPr>
          <p:cNvPr id="5469" name="Google Shape;5469;p38"/>
          <p:cNvSpPr/>
          <p:nvPr/>
        </p:nvSpPr>
        <p:spPr>
          <a:xfrm>
            <a:off x="2498325" y="1634499"/>
            <a:ext cx="820800" cy="8208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0" name="Google Shape;5470;p38"/>
          <p:cNvSpPr/>
          <p:nvPr/>
        </p:nvSpPr>
        <p:spPr>
          <a:xfrm>
            <a:off x="5824875" y="1634499"/>
            <a:ext cx="820800" cy="8208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6" name="Google Shape;5476;p38"/>
          <p:cNvGrpSpPr/>
          <p:nvPr/>
        </p:nvGrpSpPr>
        <p:grpSpPr>
          <a:xfrm>
            <a:off x="6041225" y="1850850"/>
            <a:ext cx="388100" cy="388100"/>
            <a:chOff x="1835375" y="3947000"/>
            <a:chExt cx="388100" cy="388100"/>
          </a:xfrm>
        </p:grpSpPr>
        <p:sp>
          <p:nvSpPr>
            <p:cNvPr id="5477" name="Google Shape;5477;p38"/>
            <p:cNvSpPr/>
            <p:nvPr/>
          </p:nvSpPr>
          <p:spPr>
            <a:xfrm>
              <a:off x="2018250" y="4129450"/>
              <a:ext cx="22775" cy="22775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47" y="0"/>
                  </a:moveTo>
                  <a:cubicBezTo>
                    <a:pt x="197" y="0"/>
                    <a:pt x="1" y="214"/>
                    <a:pt x="1" y="464"/>
                  </a:cubicBezTo>
                  <a:cubicBezTo>
                    <a:pt x="1" y="714"/>
                    <a:pt x="197" y="910"/>
                    <a:pt x="447" y="910"/>
                  </a:cubicBezTo>
                  <a:cubicBezTo>
                    <a:pt x="697" y="910"/>
                    <a:pt x="911" y="714"/>
                    <a:pt x="911" y="464"/>
                  </a:cubicBezTo>
                  <a:cubicBezTo>
                    <a:pt x="911" y="214"/>
                    <a:pt x="697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38"/>
            <p:cNvSpPr/>
            <p:nvPr/>
          </p:nvSpPr>
          <p:spPr>
            <a:xfrm>
              <a:off x="1972750" y="4083950"/>
              <a:ext cx="113775" cy="113775"/>
            </a:xfrm>
            <a:custGeom>
              <a:avLst/>
              <a:gdLst/>
              <a:ahLst/>
              <a:cxnLst/>
              <a:rect l="l" t="t" r="r" b="b"/>
              <a:pathLst>
                <a:path w="4551" h="4551" extrusionOk="0">
                  <a:moveTo>
                    <a:pt x="2267" y="910"/>
                  </a:moveTo>
                  <a:cubicBezTo>
                    <a:pt x="3016" y="910"/>
                    <a:pt x="3641" y="1535"/>
                    <a:pt x="3641" y="2284"/>
                  </a:cubicBezTo>
                  <a:cubicBezTo>
                    <a:pt x="3641" y="3034"/>
                    <a:pt x="3016" y="3640"/>
                    <a:pt x="2267" y="3640"/>
                  </a:cubicBezTo>
                  <a:cubicBezTo>
                    <a:pt x="1517" y="3640"/>
                    <a:pt x="911" y="3034"/>
                    <a:pt x="911" y="2284"/>
                  </a:cubicBezTo>
                  <a:cubicBezTo>
                    <a:pt x="911" y="1535"/>
                    <a:pt x="1517" y="910"/>
                    <a:pt x="2267" y="910"/>
                  </a:cubicBezTo>
                  <a:close/>
                  <a:moveTo>
                    <a:pt x="2267" y="0"/>
                  </a:moveTo>
                  <a:cubicBezTo>
                    <a:pt x="1018" y="0"/>
                    <a:pt x="1" y="1017"/>
                    <a:pt x="1" y="2284"/>
                  </a:cubicBezTo>
                  <a:cubicBezTo>
                    <a:pt x="1" y="3533"/>
                    <a:pt x="1018" y="4550"/>
                    <a:pt x="2267" y="4550"/>
                  </a:cubicBezTo>
                  <a:cubicBezTo>
                    <a:pt x="3516" y="4550"/>
                    <a:pt x="4551" y="3533"/>
                    <a:pt x="4551" y="2284"/>
                  </a:cubicBezTo>
                  <a:cubicBezTo>
                    <a:pt x="4551" y="1017"/>
                    <a:pt x="3516" y="0"/>
                    <a:pt x="2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38"/>
            <p:cNvSpPr/>
            <p:nvPr/>
          </p:nvSpPr>
          <p:spPr>
            <a:xfrm>
              <a:off x="1835375" y="3947000"/>
              <a:ext cx="388100" cy="388100"/>
            </a:xfrm>
            <a:custGeom>
              <a:avLst/>
              <a:gdLst/>
              <a:ahLst/>
              <a:cxnLst/>
              <a:rect l="l" t="t" r="r" b="b"/>
              <a:pathLst>
                <a:path w="15524" h="15524" extrusionOk="0">
                  <a:moveTo>
                    <a:pt x="7762" y="4568"/>
                  </a:moveTo>
                  <a:cubicBezTo>
                    <a:pt x="9528" y="4568"/>
                    <a:pt x="10956" y="5996"/>
                    <a:pt x="10956" y="7762"/>
                  </a:cubicBezTo>
                  <a:cubicBezTo>
                    <a:pt x="10956" y="9511"/>
                    <a:pt x="9528" y="10938"/>
                    <a:pt x="7762" y="10938"/>
                  </a:cubicBezTo>
                  <a:cubicBezTo>
                    <a:pt x="6013" y="10938"/>
                    <a:pt x="4586" y="9511"/>
                    <a:pt x="4586" y="7762"/>
                  </a:cubicBezTo>
                  <a:cubicBezTo>
                    <a:pt x="4586" y="5996"/>
                    <a:pt x="6013" y="4568"/>
                    <a:pt x="7762" y="4568"/>
                  </a:cubicBezTo>
                  <a:close/>
                  <a:moveTo>
                    <a:pt x="1820" y="1"/>
                  </a:moveTo>
                  <a:cubicBezTo>
                    <a:pt x="821" y="1"/>
                    <a:pt x="0" y="821"/>
                    <a:pt x="0" y="1821"/>
                  </a:cubicBezTo>
                  <a:cubicBezTo>
                    <a:pt x="0" y="2820"/>
                    <a:pt x="821" y="3641"/>
                    <a:pt x="1820" y="3641"/>
                  </a:cubicBezTo>
                  <a:cubicBezTo>
                    <a:pt x="2159" y="3641"/>
                    <a:pt x="2480" y="3533"/>
                    <a:pt x="2748" y="3391"/>
                  </a:cubicBezTo>
                  <a:lnTo>
                    <a:pt x="3694" y="4336"/>
                  </a:lnTo>
                  <a:cubicBezTo>
                    <a:pt x="3390" y="4586"/>
                    <a:pt x="3105" y="4872"/>
                    <a:pt x="2837" y="5175"/>
                  </a:cubicBezTo>
                  <a:cubicBezTo>
                    <a:pt x="1802" y="6370"/>
                    <a:pt x="1303" y="7530"/>
                    <a:pt x="1285" y="7584"/>
                  </a:cubicBezTo>
                  <a:lnTo>
                    <a:pt x="1214" y="7762"/>
                  </a:lnTo>
                  <a:lnTo>
                    <a:pt x="1285" y="7941"/>
                  </a:lnTo>
                  <a:cubicBezTo>
                    <a:pt x="1303" y="7976"/>
                    <a:pt x="1802" y="9154"/>
                    <a:pt x="2837" y="10331"/>
                  </a:cubicBezTo>
                  <a:cubicBezTo>
                    <a:pt x="3105" y="10653"/>
                    <a:pt x="3390" y="10920"/>
                    <a:pt x="3694" y="11188"/>
                  </a:cubicBezTo>
                  <a:lnTo>
                    <a:pt x="2748" y="12134"/>
                  </a:lnTo>
                  <a:cubicBezTo>
                    <a:pt x="2480" y="11973"/>
                    <a:pt x="2159" y="11884"/>
                    <a:pt x="1820" y="11884"/>
                  </a:cubicBezTo>
                  <a:cubicBezTo>
                    <a:pt x="821" y="11884"/>
                    <a:pt x="0" y="12687"/>
                    <a:pt x="0" y="13704"/>
                  </a:cubicBezTo>
                  <a:cubicBezTo>
                    <a:pt x="0" y="14703"/>
                    <a:pt x="821" y="15524"/>
                    <a:pt x="1820" y="15524"/>
                  </a:cubicBezTo>
                  <a:cubicBezTo>
                    <a:pt x="2819" y="15524"/>
                    <a:pt x="3640" y="14703"/>
                    <a:pt x="3640" y="13704"/>
                  </a:cubicBezTo>
                  <a:cubicBezTo>
                    <a:pt x="3640" y="13365"/>
                    <a:pt x="3551" y="13044"/>
                    <a:pt x="3390" y="12776"/>
                  </a:cubicBezTo>
                  <a:lnTo>
                    <a:pt x="4425" y="11741"/>
                  </a:lnTo>
                  <a:cubicBezTo>
                    <a:pt x="5460" y="12401"/>
                    <a:pt x="6584" y="12758"/>
                    <a:pt x="7762" y="12758"/>
                  </a:cubicBezTo>
                  <a:cubicBezTo>
                    <a:pt x="8957" y="12758"/>
                    <a:pt x="10081" y="12401"/>
                    <a:pt x="11098" y="11741"/>
                  </a:cubicBezTo>
                  <a:lnTo>
                    <a:pt x="12133" y="12776"/>
                  </a:lnTo>
                  <a:cubicBezTo>
                    <a:pt x="11973" y="13044"/>
                    <a:pt x="11884" y="13365"/>
                    <a:pt x="11884" y="13704"/>
                  </a:cubicBezTo>
                  <a:cubicBezTo>
                    <a:pt x="11884" y="14703"/>
                    <a:pt x="12704" y="15524"/>
                    <a:pt x="13703" y="15524"/>
                  </a:cubicBezTo>
                  <a:cubicBezTo>
                    <a:pt x="14703" y="15524"/>
                    <a:pt x="15523" y="14703"/>
                    <a:pt x="15523" y="13704"/>
                  </a:cubicBezTo>
                  <a:cubicBezTo>
                    <a:pt x="15523" y="12687"/>
                    <a:pt x="14703" y="11884"/>
                    <a:pt x="13703" y="11884"/>
                  </a:cubicBezTo>
                  <a:cubicBezTo>
                    <a:pt x="13364" y="11884"/>
                    <a:pt x="13061" y="11973"/>
                    <a:pt x="12776" y="12134"/>
                  </a:cubicBezTo>
                  <a:lnTo>
                    <a:pt x="11830" y="11188"/>
                  </a:lnTo>
                  <a:cubicBezTo>
                    <a:pt x="12133" y="10920"/>
                    <a:pt x="12419" y="10653"/>
                    <a:pt x="12704" y="10331"/>
                  </a:cubicBezTo>
                  <a:cubicBezTo>
                    <a:pt x="13739" y="9154"/>
                    <a:pt x="14221" y="7976"/>
                    <a:pt x="14239" y="7941"/>
                  </a:cubicBezTo>
                  <a:lnTo>
                    <a:pt x="14328" y="7762"/>
                  </a:lnTo>
                  <a:lnTo>
                    <a:pt x="14239" y="7584"/>
                  </a:lnTo>
                  <a:cubicBezTo>
                    <a:pt x="14221" y="7530"/>
                    <a:pt x="13739" y="6370"/>
                    <a:pt x="12704" y="5175"/>
                  </a:cubicBezTo>
                  <a:cubicBezTo>
                    <a:pt x="12419" y="4872"/>
                    <a:pt x="12133" y="4586"/>
                    <a:pt x="11830" y="4336"/>
                  </a:cubicBezTo>
                  <a:lnTo>
                    <a:pt x="12776" y="3391"/>
                  </a:lnTo>
                  <a:cubicBezTo>
                    <a:pt x="13061" y="3533"/>
                    <a:pt x="13364" y="3641"/>
                    <a:pt x="13703" y="3641"/>
                  </a:cubicBezTo>
                  <a:cubicBezTo>
                    <a:pt x="14703" y="3641"/>
                    <a:pt x="15523" y="2820"/>
                    <a:pt x="15523" y="1821"/>
                  </a:cubicBezTo>
                  <a:cubicBezTo>
                    <a:pt x="15523" y="821"/>
                    <a:pt x="14703" y="1"/>
                    <a:pt x="13703" y="1"/>
                  </a:cubicBezTo>
                  <a:cubicBezTo>
                    <a:pt x="12704" y="1"/>
                    <a:pt x="11884" y="821"/>
                    <a:pt x="11884" y="1821"/>
                  </a:cubicBezTo>
                  <a:cubicBezTo>
                    <a:pt x="11884" y="2160"/>
                    <a:pt x="11973" y="2463"/>
                    <a:pt x="12133" y="2731"/>
                  </a:cubicBezTo>
                  <a:lnTo>
                    <a:pt x="11098" y="3783"/>
                  </a:lnTo>
                  <a:cubicBezTo>
                    <a:pt x="10081" y="3105"/>
                    <a:pt x="8939" y="2748"/>
                    <a:pt x="7762" y="2748"/>
                  </a:cubicBezTo>
                  <a:cubicBezTo>
                    <a:pt x="6584" y="2748"/>
                    <a:pt x="5460" y="3105"/>
                    <a:pt x="4425" y="3783"/>
                  </a:cubicBezTo>
                  <a:lnTo>
                    <a:pt x="3390" y="2731"/>
                  </a:lnTo>
                  <a:cubicBezTo>
                    <a:pt x="3551" y="2463"/>
                    <a:pt x="3640" y="2160"/>
                    <a:pt x="3640" y="1821"/>
                  </a:cubicBezTo>
                  <a:cubicBezTo>
                    <a:pt x="3640" y="821"/>
                    <a:pt x="2819" y="1"/>
                    <a:pt x="1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048;p58">
            <a:extLst>
              <a:ext uri="{FF2B5EF4-FFF2-40B4-BE49-F238E27FC236}">
                <a16:creationId xmlns:a16="http://schemas.microsoft.com/office/drawing/2014/main" id="{E5019C4C-E588-4BF8-9AD9-C9B61355F140}"/>
              </a:ext>
            </a:extLst>
          </p:cNvPr>
          <p:cNvGrpSpPr/>
          <p:nvPr/>
        </p:nvGrpSpPr>
        <p:grpSpPr>
          <a:xfrm>
            <a:off x="2739200" y="1839250"/>
            <a:ext cx="339050" cy="388100"/>
            <a:chOff x="6945050" y="3929150"/>
            <a:chExt cx="339050" cy="388100"/>
          </a:xfrm>
        </p:grpSpPr>
        <p:sp>
          <p:nvSpPr>
            <p:cNvPr id="19" name="Google Shape;8049;p58">
              <a:extLst>
                <a:ext uri="{FF2B5EF4-FFF2-40B4-BE49-F238E27FC236}">
                  <a16:creationId xmlns:a16="http://schemas.microsoft.com/office/drawing/2014/main" id="{ECC44C42-89A5-4793-9B0E-5667A7EDA970}"/>
                </a:ext>
              </a:extLst>
            </p:cNvPr>
            <p:cNvSpPr/>
            <p:nvPr/>
          </p:nvSpPr>
          <p:spPr>
            <a:xfrm>
              <a:off x="7014200" y="3997400"/>
              <a:ext cx="158375" cy="68275"/>
            </a:xfrm>
            <a:custGeom>
              <a:avLst/>
              <a:gdLst/>
              <a:ahLst/>
              <a:cxnLst/>
              <a:rect l="l" t="t" r="r" b="b"/>
              <a:pathLst>
                <a:path w="6335" h="2731" extrusionOk="0">
                  <a:moveTo>
                    <a:pt x="3159" y="1"/>
                  </a:moveTo>
                  <a:cubicBezTo>
                    <a:pt x="1553" y="1"/>
                    <a:pt x="215" y="1196"/>
                    <a:pt x="0" y="2731"/>
                  </a:cubicBezTo>
                  <a:lnTo>
                    <a:pt x="6335" y="2731"/>
                  </a:lnTo>
                  <a:cubicBezTo>
                    <a:pt x="6103" y="1196"/>
                    <a:pt x="4782" y="1"/>
                    <a:pt x="3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50;p58">
              <a:extLst>
                <a:ext uri="{FF2B5EF4-FFF2-40B4-BE49-F238E27FC236}">
                  <a16:creationId xmlns:a16="http://schemas.microsoft.com/office/drawing/2014/main" id="{6E1A7F99-A4F4-49A1-9E22-9D63B2D4E719}"/>
                </a:ext>
              </a:extLst>
            </p:cNvPr>
            <p:cNvSpPr/>
            <p:nvPr/>
          </p:nvSpPr>
          <p:spPr>
            <a:xfrm>
              <a:off x="6945050" y="3929150"/>
              <a:ext cx="339050" cy="388100"/>
            </a:xfrm>
            <a:custGeom>
              <a:avLst/>
              <a:gdLst/>
              <a:ahLst/>
              <a:cxnLst/>
              <a:rect l="l" t="t" r="r" b="b"/>
              <a:pathLst>
                <a:path w="13562" h="15524" extrusionOk="0">
                  <a:moveTo>
                    <a:pt x="5925" y="1"/>
                  </a:moveTo>
                  <a:cubicBezTo>
                    <a:pt x="2659" y="1"/>
                    <a:pt x="1" y="2659"/>
                    <a:pt x="1" y="5925"/>
                  </a:cubicBezTo>
                  <a:cubicBezTo>
                    <a:pt x="1" y="7548"/>
                    <a:pt x="661" y="9083"/>
                    <a:pt x="1839" y="10207"/>
                  </a:cubicBezTo>
                  <a:lnTo>
                    <a:pt x="1839" y="15524"/>
                  </a:lnTo>
                  <a:lnTo>
                    <a:pt x="5479" y="15524"/>
                  </a:lnTo>
                  <a:lnTo>
                    <a:pt x="5479" y="6371"/>
                  </a:lnTo>
                  <a:lnTo>
                    <a:pt x="1821" y="6371"/>
                  </a:lnTo>
                  <a:lnTo>
                    <a:pt x="1821" y="5925"/>
                  </a:lnTo>
                  <a:cubicBezTo>
                    <a:pt x="1821" y="3659"/>
                    <a:pt x="3659" y="1821"/>
                    <a:pt x="5925" y="1821"/>
                  </a:cubicBezTo>
                  <a:cubicBezTo>
                    <a:pt x="8191" y="1821"/>
                    <a:pt x="10046" y="3659"/>
                    <a:pt x="10046" y="5925"/>
                  </a:cubicBezTo>
                  <a:lnTo>
                    <a:pt x="10046" y="6371"/>
                  </a:lnTo>
                  <a:lnTo>
                    <a:pt x="6389" y="6371"/>
                  </a:lnTo>
                  <a:lnTo>
                    <a:pt x="6389" y="15524"/>
                  </a:lnTo>
                  <a:lnTo>
                    <a:pt x="9118" y="15524"/>
                  </a:lnTo>
                  <a:lnTo>
                    <a:pt x="9118" y="12794"/>
                  </a:lnTo>
                  <a:lnTo>
                    <a:pt x="11848" y="12794"/>
                  </a:lnTo>
                  <a:lnTo>
                    <a:pt x="11848" y="10564"/>
                  </a:lnTo>
                  <a:lnTo>
                    <a:pt x="13561" y="10564"/>
                  </a:lnTo>
                  <a:lnTo>
                    <a:pt x="11848" y="5835"/>
                  </a:lnTo>
                  <a:cubicBezTo>
                    <a:pt x="11813" y="2606"/>
                    <a:pt x="9172" y="1"/>
                    <a:pt x="5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12289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p33"/>
          <p:cNvSpPr txBox="1">
            <a:spLocks noGrp="1"/>
          </p:cNvSpPr>
          <p:nvPr>
            <p:ph type="title"/>
          </p:nvPr>
        </p:nvSpPr>
        <p:spPr>
          <a:xfrm>
            <a:off x="558987" y="2044718"/>
            <a:ext cx="3852000" cy="1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Big Shoulders Text"/>
                <a:ea typeface="Big Shoulders Text"/>
                <a:cs typeface="Big Shoulders Text"/>
                <a:sym typeface="Big Shoulders Text"/>
              </a:rPr>
              <a:t>Project </a:t>
            </a:r>
            <a:r>
              <a:rPr lang="ro-RO" dirty="0" err="1">
                <a:latin typeface="Big Shoulders Text"/>
                <a:ea typeface="Big Shoulders Text"/>
                <a:cs typeface="Big Shoulders Text"/>
                <a:sym typeface="Big Shoulders Text"/>
              </a:rPr>
              <a:t>Testing</a:t>
            </a:r>
            <a:endParaRPr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164" name="Google Shape;5164;p33"/>
          <p:cNvSpPr txBox="1">
            <a:spLocks noGrp="1"/>
          </p:cNvSpPr>
          <p:nvPr>
            <p:ph type="title" idx="2"/>
          </p:nvPr>
        </p:nvSpPr>
        <p:spPr>
          <a:xfrm>
            <a:off x="558986" y="1072418"/>
            <a:ext cx="1756883" cy="9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yond" panose="02000500000000000000" pitchFamily="2" charset="0"/>
              </a:rPr>
              <a:t>0</a:t>
            </a:r>
            <a:r>
              <a:rPr lang="ro-RO" dirty="0">
                <a:latin typeface="Beyond" panose="02000500000000000000" pitchFamily="2" charset="0"/>
              </a:rPr>
              <a:t>5</a:t>
            </a:r>
            <a:endParaRPr dirty="0">
              <a:latin typeface="Beyond" panose="02000500000000000000" pitchFamily="2" charset="0"/>
            </a:endParaRPr>
          </a:p>
        </p:txBody>
      </p:sp>
      <p:sp>
        <p:nvSpPr>
          <p:cNvPr id="5166" name="Google Shape;5166;p33"/>
          <p:cNvSpPr/>
          <p:nvPr/>
        </p:nvSpPr>
        <p:spPr>
          <a:xfrm>
            <a:off x="4571996" y="19318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8" name="Google Shape;5168;p33"/>
          <p:cNvGrpSpPr/>
          <p:nvPr/>
        </p:nvGrpSpPr>
        <p:grpSpPr>
          <a:xfrm>
            <a:off x="4867468" y="605054"/>
            <a:ext cx="3934005" cy="3933392"/>
            <a:chOff x="4430950" y="148050"/>
            <a:chExt cx="4848153" cy="4847398"/>
          </a:xfrm>
        </p:grpSpPr>
        <p:sp>
          <p:nvSpPr>
            <p:cNvPr id="5169" name="Google Shape;5169;p33"/>
            <p:cNvSpPr/>
            <p:nvPr/>
          </p:nvSpPr>
          <p:spPr>
            <a:xfrm>
              <a:off x="4870244" y="587345"/>
              <a:ext cx="3969609" cy="3968798"/>
            </a:xfrm>
            <a:custGeom>
              <a:avLst/>
              <a:gdLst/>
              <a:ahLst/>
              <a:cxnLst/>
              <a:rect l="l" t="t" r="r" b="b"/>
              <a:pathLst>
                <a:path w="112621" h="112598" fill="none" extrusionOk="0">
                  <a:moveTo>
                    <a:pt x="112620" y="56287"/>
                  </a:moveTo>
                  <a:cubicBezTo>
                    <a:pt x="112620" y="87398"/>
                    <a:pt x="87421" y="112597"/>
                    <a:pt x="56310" y="112597"/>
                  </a:cubicBezTo>
                  <a:cubicBezTo>
                    <a:pt x="25222" y="112597"/>
                    <a:pt x="0" y="87398"/>
                    <a:pt x="0" y="56287"/>
                  </a:cubicBezTo>
                  <a:cubicBezTo>
                    <a:pt x="0" y="25199"/>
                    <a:pt x="25222" y="0"/>
                    <a:pt x="56310" y="0"/>
                  </a:cubicBezTo>
                  <a:cubicBezTo>
                    <a:pt x="87421" y="0"/>
                    <a:pt x="112620" y="25199"/>
                    <a:pt x="112620" y="56287"/>
                  </a:cubicBezTo>
                  <a:close/>
                </a:path>
              </a:pathLst>
            </a:custGeom>
            <a:noFill/>
            <a:ln w="2340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3"/>
            <p:cNvSpPr/>
            <p:nvPr/>
          </p:nvSpPr>
          <p:spPr>
            <a:xfrm>
              <a:off x="4430950" y="148050"/>
              <a:ext cx="4848153" cy="4847342"/>
            </a:xfrm>
            <a:custGeom>
              <a:avLst/>
              <a:gdLst/>
              <a:ahLst/>
              <a:cxnLst/>
              <a:rect l="l" t="t" r="r" b="b"/>
              <a:pathLst>
                <a:path w="137546" h="137523" fill="none" extrusionOk="0">
                  <a:moveTo>
                    <a:pt x="137546" y="68750"/>
                  </a:moveTo>
                  <a:cubicBezTo>
                    <a:pt x="137546" y="106732"/>
                    <a:pt x="106754" y="137523"/>
                    <a:pt x="68773" y="137523"/>
                  </a:cubicBezTo>
                  <a:cubicBezTo>
                    <a:pt x="30792" y="137523"/>
                    <a:pt x="0" y="106732"/>
                    <a:pt x="0" y="68750"/>
                  </a:cubicBezTo>
                  <a:cubicBezTo>
                    <a:pt x="0" y="30792"/>
                    <a:pt x="30792" y="1"/>
                    <a:pt x="68773" y="1"/>
                  </a:cubicBezTo>
                  <a:cubicBezTo>
                    <a:pt x="106754" y="1"/>
                    <a:pt x="137546" y="30792"/>
                    <a:pt x="137546" y="68750"/>
                  </a:cubicBezTo>
                  <a:close/>
                </a:path>
              </a:pathLst>
            </a:custGeom>
            <a:noFill/>
            <a:ln w="28525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3"/>
            <p:cNvSpPr/>
            <p:nvPr/>
          </p:nvSpPr>
          <p:spPr>
            <a:xfrm>
              <a:off x="4430950" y="1757964"/>
              <a:ext cx="140814" cy="1588182"/>
            </a:xfrm>
            <a:custGeom>
              <a:avLst/>
              <a:gdLst/>
              <a:ahLst/>
              <a:cxnLst/>
              <a:rect l="l" t="t" r="r" b="b"/>
              <a:pathLst>
                <a:path w="3995" h="45058" fill="none" extrusionOk="0">
                  <a:moveTo>
                    <a:pt x="3584" y="45057"/>
                  </a:moveTo>
                  <a:cubicBezTo>
                    <a:pt x="1279" y="38164"/>
                    <a:pt x="0" y="30769"/>
                    <a:pt x="0" y="23076"/>
                  </a:cubicBezTo>
                  <a:cubicBezTo>
                    <a:pt x="0" y="14996"/>
                    <a:pt x="1416" y="7213"/>
                    <a:pt x="3995" y="0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3"/>
            <p:cNvSpPr/>
            <p:nvPr/>
          </p:nvSpPr>
          <p:spPr>
            <a:xfrm>
              <a:off x="6464821" y="4788650"/>
              <a:ext cx="1370987" cy="206797"/>
            </a:xfrm>
            <a:custGeom>
              <a:avLst/>
              <a:gdLst/>
              <a:ahLst/>
              <a:cxnLst/>
              <a:rect l="l" t="t" r="r" b="b"/>
              <a:pathLst>
                <a:path w="38896" h="5867" fill="none" extrusionOk="0">
                  <a:moveTo>
                    <a:pt x="38895" y="1"/>
                  </a:moveTo>
                  <a:cubicBezTo>
                    <a:pt x="30404" y="3767"/>
                    <a:pt x="20977" y="5867"/>
                    <a:pt x="11071" y="5867"/>
                  </a:cubicBezTo>
                  <a:cubicBezTo>
                    <a:pt x="7305" y="5867"/>
                    <a:pt x="3607" y="5570"/>
                    <a:pt x="1" y="4977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3"/>
            <p:cNvSpPr/>
            <p:nvPr/>
          </p:nvSpPr>
          <p:spPr>
            <a:xfrm>
              <a:off x="4959527" y="148050"/>
              <a:ext cx="2420904" cy="913192"/>
            </a:xfrm>
            <a:custGeom>
              <a:avLst/>
              <a:gdLst/>
              <a:ahLst/>
              <a:cxnLst/>
              <a:rect l="l" t="t" r="r" b="b"/>
              <a:pathLst>
                <a:path w="68683" h="25908" fill="none" extrusionOk="0">
                  <a:moveTo>
                    <a:pt x="1" y="25907"/>
                  </a:moveTo>
                  <a:cubicBezTo>
                    <a:pt x="12600" y="10112"/>
                    <a:pt x="32002" y="1"/>
                    <a:pt x="53777" y="1"/>
                  </a:cubicBezTo>
                  <a:cubicBezTo>
                    <a:pt x="58890" y="1"/>
                    <a:pt x="63889" y="549"/>
                    <a:pt x="68682" y="1621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3"/>
            <p:cNvSpPr/>
            <p:nvPr/>
          </p:nvSpPr>
          <p:spPr>
            <a:xfrm>
              <a:off x="5209751" y="926042"/>
              <a:ext cx="3291376" cy="3291376"/>
            </a:xfrm>
            <a:custGeom>
              <a:avLst/>
              <a:gdLst/>
              <a:ahLst/>
              <a:cxnLst/>
              <a:rect l="l" t="t" r="r" b="b"/>
              <a:pathLst>
                <a:path w="93379" h="93379" fill="none" extrusionOk="0">
                  <a:moveTo>
                    <a:pt x="93379" y="46678"/>
                  </a:moveTo>
                  <a:cubicBezTo>
                    <a:pt x="93379" y="72471"/>
                    <a:pt x="72471" y="93379"/>
                    <a:pt x="46678" y="93379"/>
                  </a:cubicBezTo>
                  <a:cubicBezTo>
                    <a:pt x="20908" y="93379"/>
                    <a:pt x="0" y="72471"/>
                    <a:pt x="0" y="46678"/>
                  </a:cubicBezTo>
                  <a:cubicBezTo>
                    <a:pt x="0" y="20909"/>
                    <a:pt x="20908" y="1"/>
                    <a:pt x="46678" y="1"/>
                  </a:cubicBezTo>
                  <a:cubicBezTo>
                    <a:pt x="72471" y="1"/>
                    <a:pt x="93379" y="20909"/>
                    <a:pt x="93379" y="46678"/>
                  </a:cubicBezTo>
                  <a:close/>
                </a:path>
              </a:pathLst>
            </a:custGeom>
            <a:noFill/>
            <a:ln w="19400" cap="flat" cmpd="sng">
              <a:solidFill>
                <a:schemeClr val="lt2"/>
              </a:solidFill>
              <a:prstDash val="dash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2513;p71">
            <a:extLst>
              <a:ext uri="{FF2B5EF4-FFF2-40B4-BE49-F238E27FC236}">
                <a16:creationId xmlns:a16="http://schemas.microsoft.com/office/drawing/2014/main" id="{006F8903-B4C7-444B-B38A-1DE6CB36C71E}"/>
              </a:ext>
            </a:extLst>
          </p:cNvPr>
          <p:cNvGrpSpPr/>
          <p:nvPr/>
        </p:nvGrpSpPr>
        <p:grpSpPr>
          <a:xfrm>
            <a:off x="5591332" y="1326283"/>
            <a:ext cx="2501513" cy="2501513"/>
            <a:chOff x="3271200" y="1435075"/>
            <a:chExt cx="481825" cy="481825"/>
          </a:xfrm>
          <a:solidFill>
            <a:schemeClr val="tx1"/>
          </a:solidFill>
        </p:grpSpPr>
        <p:sp>
          <p:nvSpPr>
            <p:cNvPr id="18" name="Google Shape;12514;p71">
              <a:extLst>
                <a:ext uri="{FF2B5EF4-FFF2-40B4-BE49-F238E27FC236}">
                  <a16:creationId xmlns:a16="http://schemas.microsoft.com/office/drawing/2014/main" id="{BDCEF843-0981-4C2D-BBE9-1435762DABE0}"/>
                </a:ext>
              </a:extLst>
            </p:cNvPr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12515;p71">
              <a:extLst>
                <a:ext uri="{FF2B5EF4-FFF2-40B4-BE49-F238E27FC236}">
                  <a16:creationId xmlns:a16="http://schemas.microsoft.com/office/drawing/2014/main" id="{45F98B3F-B659-4C3A-B825-849EBD4B7403}"/>
                </a:ext>
              </a:extLst>
            </p:cNvPr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8886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edia online 1" title="CUZA Presentation">
            <a:hlinkClick r:id="" action="ppaction://media"/>
            <a:extLst>
              <a:ext uri="{FF2B5EF4-FFF2-40B4-BE49-F238E27FC236}">
                <a16:creationId xmlns:a16="http://schemas.microsoft.com/office/drawing/2014/main" id="{DCA3FF20-0E12-413E-8A66-CF263D358F4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56026" y="189725"/>
            <a:ext cx="8431947" cy="4764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p33"/>
          <p:cNvSpPr txBox="1">
            <a:spLocks noGrp="1"/>
          </p:cNvSpPr>
          <p:nvPr>
            <p:ph type="title"/>
          </p:nvPr>
        </p:nvSpPr>
        <p:spPr>
          <a:xfrm>
            <a:off x="558987" y="2044718"/>
            <a:ext cx="3852000" cy="1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Performance </a:t>
            </a:r>
            <a:r>
              <a:rPr lang="ro-RO" dirty="0" err="1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Evaluation</a:t>
            </a:r>
            <a:endParaRPr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164" name="Google Shape;5164;p33"/>
          <p:cNvSpPr txBox="1">
            <a:spLocks noGrp="1"/>
          </p:cNvSpPr>
          <p:nvPr>
            <p:ph type="title" idx="2"/>
          </p:nvPr>
        </p:nvSpPr>
        <p:spPr>
          <a:xfrm>
            <a:off x="558986" y="1072418"/>
            <a:ext cx="1756883" cy="9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yond" panose="02000500000000000000" pitchFamily="2" charset="0"/>
              </a:rPr>
              <a:t>0</a:t>
            </a:r>
            <a:r>
              <a:rPr lang="ro-RO" dirty="0">
                <a:latin typeface="Beyond" panose="02000500000000000000" pitchFamily="2" charset="0"/>
              </a:rPr>
              <a:t>6</a:t>
            </a:r>
            <a:endParaRPr dirty="0">
              <a:latin typeface="Beyond" panose="02000500000000000000" pitchFamily="2" charset="0"/>
            </a:endParaRPr>
          </a:p>
        </p:txBody>
      </p:sp>
      <p:sp>
        <p:nvSpPr>
          <p:cNvPr id="5166" name="Google Shape;5166;p33"/>
          <p:cNvSpPr/>
          <p:nvPr/>
        </p:nvSpPr>
        <p:spPr>
          <a:xfrm>
            <a:off x="4571996" y="19318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8" name="Google Shape;5168;p33"/>
          <p:cNvGrpSpPr/>
          <p:nvPr/>
        </p:nvGrpSpPr>
        <p:grpSpPr>
          <a:xfrm>
            <a:off x="4867468" y="605054"/>
            <a:ext cx="3934005" cy="3933392"/>
            <a:chOff x="4430950" y="148050"/>
            <a:chExt cx="4848153" cy="4847398"/>
          </a:xfrm>
        </p:grpSpPr>
        <p:sp>
          <p:nvSpPr>
            <p:cNvPr id="5169" name="Google Shape;5169;p33"/>
            <p:cNvSpPr/>
            <p:nvPr/>
          </p:nvSpPr>
          <p:spPr>
            <a:xfrm>
              <a:off x="4870244" y="587345"/>
              <a:ext cx="3969609" cy="3968798"/>
            </a:xfrm>
            <a:custGeom>
              <a:avLst/>
              <a:gdLst/>
              <a:ahLst/>
              <a:cxnLst/>
              <a:rect l="l" t="t" r="r" b="b"/>
              <a:pathLst>
                <a:path w="112621" h="112598" fill="none" extrusionOk="0">
                  <a:moveTo>
                    <a:pt x="112620" y="56287"/>
                  </a:moveTo>
                  <a:cubicBezTo>
                    <a:pt x="112620" y="87398"/>
                    <a:pt x="87421" y="112597"/>
                    <a:pt x="56310" y="112597"/>
                  </a:cubicBezTo>
                  <a:cubicBezTo>
                    <a:pt x="25222" y="112597"/>
                    <a:pt x="0" y="87398"/>
                    <a:pt x="0" y="56287"/>
                  </a:cubicBezTo>
                  <a:cubicBezTo>
                    <a:pt x="0" y="25199"/>
                    <a:pt x="25222" y="0"/>
                    <a:pt x="56310" y="0"/>
                  </a:cubicBezTo>
                  <a:cubicBezTo>
                    <a:pt x="87421" y="0"/>
                    <a:pt x="112620" y="25199"/>
                    <a:pt x="112620" y="56287"/>
                  </a:cubicBezTo>
                  <a:close/>
                </a:path>
              </a:pathLst>
            </a:custGeom>
            <a:noFill/>
            <a:ln w="2340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3"/>
            <p:cNvSpPr/>
            <p:nvPr/>
          </p:nvSpPr>
          <p:spPr>
            <a:xfrm>
              <a:off x="4430950" y="148050"/>
              <a:ext cx="4848153" cy="4847342"/>
            </a:xfrm>
            <a:custGeom>
              <a:avLst/>
              <a:gdLst/>
              <a:ahLst/>
              <a:cxnLst/>
              <a:rect l="l" t="t" r="r" b="b"/>
              <a:pathLst>
                <a:path w="137546" h="137523" fill="none" extrusionOk="0">
                  <a:moveTo>
                    <a:pt x="137546" y="68750"/>
                  </a:moveTo>
                  <a:cubicBezTo>
                    <a:pt x="137546" y="106732"/>
                    <a:pt x="106754" y="137523"/>
                    <a:pt x="68773" y="137523"/>
                  </a:cubicBezTo>
                  <a:cubicBezTo>
                    <a:pt x="30792" y="137523"/>
                    <a:pt x="0" y="106732"/>
                    <a:pt x="0" y="68750"/>
                  </a:cubicBezTo>
                  <a:cubicBezTo>
                    <a:pt x="0" y="30792"/>
                    <a:pt x="30792" y="1"/>
                    <a:pt x="68773" y="1"/>
                  </a:cubicBezTo>
                  <a:cubicBezTo>
                    <a:pt x="106754" y="1"/>
                    <a:pt x="137546" y="30792"/>
                    <a:pt x="137546" y="68750"/>
                  </a:cubicBezTo>
                  <a:close/>
                </a:path>
              </a:pathLst>
            </a:custGeom>
            <a:noFill/>
            <a:ln w="28525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3"/>
            <p:cNvSpPr/>
            <p:nvPr/>
          </p:nvSpPr>
          <p:spPr>
            <a:xfrm>
              <a:off x="4430950" y="1757964"/>
              <a:ext cx="140814" cy="1588182"/>
            </a:xfrm>
            <a:custGeom>
              <a:avLst/>
              <a:gdLst/>
              <a:ahLst/>
              <a:cxnLst/>
              <a:rect l="l" t="t" r="r" b="b"/>
              <a:pathLst>
                <a:path w="3995" h="45058" fill="none" extrusionOk="0">
                  <a:moveTo>
                    <a:pt x="3584" y="45057"/>
                  </a:moveTo>
                  <a:cubicBezTo>
                    <a:pt x="1279" y="38164"/>
                    <a:pt x="0" y="30769"/>
                    <a:pt x="0" y="23076"/>
                  </a:cubicBezTo>
                  <a:cubicBezTo>
                    <a:pt x="0" y="14996"/>
                    <a:pt x="1416" y="7213"/>
                    <a:pt x="3995" y="0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3"/>
            <p:cNvSpPr/>
            <p:nvPr/>
          </p:nvSpPr>
          <p:spPr>
            <a:xfrm>
              <a:off x="6464821" y="4788650"/>
              <a:ext cx="1370987" cy="206797"/>
            </a:xfrm>
            <a:custGeom>
              <a:avLst/>
              <a:gdLst/>
              <a:ahLst/>
              <a:cxnLst/>
              <a:rect l="l" t="t" r="r" b="b"/>
              <a:pathLst>
                <a:path w="38896" h="5867" fill="none" extrusionOk="0">
                  <a:moveTo>
                    <a:pt x="38895" y="1"/>
                  </a:moveTo>
                  <a:cubicBezTo>
                    <a:pt x="30404" y="3767"/>
                    <a:pt x="20977" y="5867"/>
                    <a:pt x="11071" y="5867"/>
                  </a:cubicBezTo>
                  <a:cubicBezTo>
                    <a:pt x="7305" y="5867"/>
                    <a:pt x="3607" y="5570"/>
                    <a:pt x="1" y="4977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3"/>
            <p:cNvSpPr/>
            <p:nvPr/>
          </p:nvSpPr>
          <p:spPr>
            <a:xfrm>
              <a:off x="4959527" y="148050"/>
              <a:ext cx="2420904" cy="913192"/>
            </a:xfrm>
            <a:custGeom>
              <a:avLst/>
              <a:gdLst/>
              <a:ahLst/>
              <a:cxnLst/>
              <a:rect l="l" t="t" r="r" b="b"/>
              <a:pathLst>
                <a:path w="68683" h="25908" fill="none" extrusionOk="0">
                  <a:moveTo>
                    <a:pt x="1" y="25907"/>
                  </a:moveTo>
                  <a:cubicBezTo>
                    <a:pt x="12600" y="10112"/>
                    <a:pt x="32002" y="1"/>
                    <a:pt x="53777" y="1"/>
                  </a:cubicBezTo>
                  <a:cubicBezTo>
                    <a:pt x="58890" y="1"/>
                    <a:pt x="63889" y="549"/>
                    <a:pt x="68682" y="1621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3"/>
            <p:cNvSpPr/>
            <p:nvPr/>
          </p:nvSpPr>
          <p:spPr>
            <a:xfrm>
              <a:off x="5209751" y="926042"/>
              <a:ext cx="3291376" cy="3291376"/>
            </a:xfrm>
            <a:custGeom>
              <a:avLst/>
              <a:gdLst/>
              <a:ahLst/>
              <a:cxnLst/>
              <a:rect l="l" t="t" r="r" b="b"/>
              <a:pathLst>
                <a:path w="93379" h="93379" fill="none" extrusionOk="0">
                  <a:moveTo>
                    <a:pt x="93379" y="46678"/>
                  </a:moveTo>
                  <a:cubicBezTo>
                    <a:pt x="93379" y="72471"/>
                    <a:pt x="72471" y="93379"/>
                    <a:pt x="46678" y="93379"/>
                  </a:cubicBezTo>
                  <a:cubicBezTo>
                    <a:pt x="20908" y="93379"/>
                    <a:pt x="0" y="72471"/>
                    <a:pt x="0" y="46678"/>
                  </a:cubicBezTo>
                  <a:cubicBezTo>
                    <a:pt x="0" y="20909"/>
                    <a:pt x="20908" y="1"/>
                    <a:pt x="46678" y="1"/>
                  </a:cubicBezTo>
                  <a:cubicBezTo>
                    <a:pt x="72471" y="1"/>
                    <a:pt x="93379" y="20909"/>
                    <a:pt x="93379" y="46678"/>
                  </a:cubicBezTo>
                  <a:close/>
                </a:path>
              </a:pathLst>
            </a:custGeom>
            <a:noFill/>
            <a:ln w="19400" cap="flat" cmpd="sng">
              <a:solidFill>
                <a:schemeClr val="lt2"/>
              </a:solidFill>
              <a:prstDash val="dash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3783;p74">
            <a:extLst>
              <a:ext uri="{FF2B5EF4-FFF2-40B4-BE49-F238E27FC236}">
                <a16:creationId xmlns:a16="http://schemas.microsoft.com/office/drawing/2014/main" id="{3EFDCB04-A14A-4FF4-A73A-29C8D9FB3CDF}"/>
              </a:ext>
            </a:extLst>
          </p:cNvPr>
          <p:cNvGrpSpPr/>
          <p:nvPr/>
        </p:nvGrpSpPr>
        <p:grpSpPr>
          <a:xfrm>
            <a:off x="5816589" y="1400444"/>
            <a:ext cx="2035761" cy="2051346"/>
            <a:chOff x="-31809525" y="3192625"/>
            <a:chExt cx="290650" cy="292875"/>
          </a:xfrm>
          <a:solidFill>
            <a:schemeClr val="tx1"/>
          </a:solidFill>
        </p:grpSpPr>
        <p:sp>
          <p:nvSpPr>
            <p:cNvPr id="16" name="Google Shape;13784;p74">
              <a:extLst>
                <a:ext uri="{FF2B5EF4-FFF2-40B4-BE49-F238E27FC236}">
                  <a16:creationId xmlns:a16="http://schemas.microsoft.com/office/drawing/2014/main" id="{1146CBBF-8421-48F1-9F46-A4C3E5096B9A}"/>
                </a:ext>
              </a:extLst>
            </p:cNvPr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785;p74">
              <a:extLst>
                <a:ext uri="{FF2B5EF4-FFF2-40B4-BE49-F238E27FC236}">
                  <a16:creationId xmlns:a16="http://schemas.microsoft.com/office/drawing/2014/main" id="{B140DA71-4052-4AE1-AB1F-2B45486DE87F}"/>
                </a:ext>
              </a:extLst>
            </p:cNvPr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786;p74">
              <a:extLst>
                <a:ext uri="{FF2B5EF4-FFF2-40B4-BE49-F238E27FC236}">
                  <a16:creationId xmlns:a16="http://schemas.microsoft.com/office/drawing/2014/main" id="{0FE37408-ADD3-4389-AC4F-B5D2B1901230}"/>
                </a:ext>
              </a:extLst>
            </p:cNvPr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3787;p74">
              <a:extLst>
                <a:ext uri="{FF2B5EF4-FFF2-40B4-BE49-F238E27FC236}">
                  <a16:creationId xmlns:a16="http://schemas.microsoft.com/office/drawing/2014/main" id="{5B8A3C64-FCA4-4D2D-BDCA-5E069FF153C5}"/>
                </a:ext>
              </a:extLst>
            </p:cNvPr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00696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p33"/>
          <p:cNvSpPr txBox="1">
            <a:spLocks noGrp="1"/>
          </p:cNvSpPr>
          <p:nvPr>
            <p:ph type="title"/>
          </p:nvPr>
        </p:nvSpPr>
        <p:spPr>
          <a:xfrm>
            <a:off x="558987" y="2044718"/>
            <a:ext cx="3852000" cy="1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Future</a:t>
            </a:r>
            <a:r>
              <a:rPr lang="ro-RO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ro-RO" dirty="0" err="1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improvements</a:t>
            </a:r>
            <a:endParaRPr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164" name="Google Shape;5164;p33"/>
          <p:cNvSpPr txBox="1">
            <a:spLocks noGrp="1"/>
          </p:cNvSpPr>
          <p:nvPr>
            <p:ph type="title" idx="2"/>
          </p:nvPr>
        </p:nvSpPr>
        <p:spPr>
          <a:xfrm>
            <a:off x="558986" y="1072418"/>
            <a:ext cx="1756883" cy="9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yond" panose="02000500000000000000" pitchFamily="2" charset="0"/>
              </a:rPr>
              <a:t>0</a:t>
            </a:r>
            <a:r>
              <a:rPr lang="ro-RO" dirty="0">
                <a:latin typeface="Beyond" panose="02000500000000000000" pitchFamily="2" charset="0"/>
              </a:rPr>
              <a:t>7</a:t>
            </a:r>
            <a:endParaRPr dirty="0">
              <a:latin typeface="Beyond" panose="02000500000000000000" pitchFamily="2" charset="0"/>
            </a:endParaRPr>
          </a:p>
        </p:txBody>
      </p:sp>
      <p:sp>
        <p:nvSpPr>
          <p:cNvPr id="5166" name="Google Shape;5166;p33"/>
          <p:cNvSpPr/>
          <p:nvPr/>
        </p:nvSpPr>
        <p:spPr>
          <a:xfrm>
            <a:off x="4571996" y="19318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8" name="Google Shape;5168;p33"/>
          <p:cNvGrpSpPr/>
          <p:nvPr/>
        </p:nvGrpSpPr>
        <p:grpSpPr>
          <a:xfrm>
            <a:off x="4867468" y="605054"/>
            <a:ext cx="3934005" cy="3933392"/>
            <a:chOff x="4430950" y="148050"/>
            <a:chExt cx="4848153" cy="4847398"/>
          </a:xfrm>
        </p:grpSpPr>
        <p:sp>
          <p:nvSpPr>
            <p:cNvPr id="5169" name="Google Shape;5169;p33"/>
            <p:cNvSpPr/>
            <p:nvPr/>
          </p:nvSpPr>
          <p:spPr>
            <a:xfrm>
              <a:off x="4870244" y="587345"/>
              <a:ext cx="3969609" cy="3968798"/>
            </a:xfrm>
            <a:custGeom>
              <a:avLst/>
              <a:gdLst/>
              <a:ahLst/>
              <a:cxnLst/>
              <a:rect l="l" t="t" r="r" b="b"/>
              <a:pathLst>
                <a:path w="112621" h="112598" fill="none" extrusionOk="0">
                  <a:moveTo>
                    <a:pt x="112620" y="56287"/>
                  </a:moveTo>
                  <a:cubicBezTo>
                    <a:pt x="112620" y="87398"/>
                    <a:pt x="87421" y="112597"/>
                    <a:pt x="56310" y="112597"/>
                  </a:cubicBezTo>
                  <a:cubicBezTo>
                    <a:pt x="25222" y="112597"/>
                    <a:pt x="0" y="87398"/>
                    <a:pt x="0" y="56287"/>
                  </a:cubicBezTo>
                  <a:cubicBezTo>
                    <a:pt x="0" y="25199"/>
                    <a:pt x="25222" y="0"/>
                    <a:pt x="56310" y="0"/>
                  </a:cubicBezTo>
                  <a:cubicBezTo>
                    <a:pt x="87421" y="0"/>
                    <a:pt x="112620" y="25199"/>
                    <a:pt x="112620" y="56287"/>
                  </a:cubicBezTo>
                  <a:close/>
                </a:path>
              </a:pathLst>
            </a:custGeom>
            <a:noFill/>
            <a:ln w="2340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3"/>
            <p:cNvSpPr/>
            <p:nvPr/>
          </p:nvSpPr>
          <p:spPr>
            <a:xfrm>
              <a:off x="4430950" y="148050"/>
              <a:ext cx="4848153" cy="4847342"/>
            </a:xfrm>
            <a:custGeom>
              <a:avLst/>
              <a:gdLst/>
              <a:ahLst/>
              <a:cxnLst/>
              <a:rect l="l" t="t" r="r" b="b"/>
              <a:pathLst>
                <a:path w="137546" h="137523" fill="none" extrusionOk="0">
                  <a:moveTo>
                    <a:pt x="137546" y="68750"/>
                  </a:moveTo>
                  <a:cubicBezTo>
                    <a:pt x="137546" y="106732"/>
                    <a:pt x="106754" y="137523"/>
                    <a:pt x="68773" y="137523"/>
                  </a:cubicBezTo>
                  <a:cubicBezTo>
                    <a:pt x="30792" y="137523"/>
                    <a:pt x="0" y="106732"/>
                    <a:pt x="0" y="68750"/>
                  </a:cubicBezTo>
                  <a:cubicBezTo>
                    <a:pt x="0" y="30792"/>
                    <a:pt x="30792" y="1"/>
                    <a:pt x="68773" y="1"/>
                  </a:cubicBezTo>
                  <a:cubicBezTo>
                    <a:pt x="106754" y="1"/>
                    <a:pt x="137546" y="30792"/>
                    <a:pt x="137546" y="68750"/>
                  </a:cubicBezTo>
                  <a:close/>
                </a:path>
              </a:pathLst>
            </a:custGeom>
            <a:noFill/>
            <a:ln w="28525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3"/>
            <p:cNvSpPr/>
            <p:nvPr/>
          </p:nvSpPr>
          <p:spPr>
            <a:xfrm>
              <a:off x="4430950" y="1757964"/>
              <a:ext cx="140814" cy="1588182"/>
            </a:xfrm>
            <a:custGeom>
              <a:avLst/>
              <a:gdLst/>
              <a:ahLst/>
              <a:cxnLst/>
              <a:rect l="l" t="t" r="r" b="b"/>
              <a:pathLst>
                <a:path w="3995" h="45058" fill="none" extrusionOk="0">
                  <a:moveTo>
                    <a:pt x="3584" y="45057"/>
                  </a:moveTo>
                  <a:cubicBezTo>
                    <a:pt x="1279" y="38164"/>
                    <a:pt x="0" y="30769"/>
                    <a:pt x="0" y="23076"/>
                  </a:cubicBezTo>
                  <a:cubicBezTo>
                    <a:pt x="0" y="14996"/>
                    <a:pt x="1416" y="7213"/>
                    <a:pt x="3995" y="0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3"/>
            <p:cNvSpPr/>
            <p:nvPr/>
          </p:nvSpPr>
          <p:spPr>
            <a:xfrm>
              <a:off x="6464821" y="4788650"/>
              <a:ext cx="1370987" cy="206797"/>
            </a:xfrm>
            <a:custGeom>
              <a:avLst/>
              <a:gdLst/>
              <a:ahLst/>
              <a:cxnLst/>
              <a:rect l="l" t="t" r="r" b="b"/>
              <a:pathLst>
                <a:path w="38896" h="5867" fill="none" extrusionOk="0">
                  <a:moveTo>
                    <a:pt x="38895" y="1"/>
                  </a:moveTo>
                  <a:cubicBezTo>
                    <a:pt x="30404" y="3767"/>
                    <a:pt x="20977" y="5867"/>
                    <a:pt x="11071" y="5867"/>
                  </a:cubicBezTo>
                  <a:cubicBezTo>
                    <a:pt x="7305" y="5867"/>
                    <a:pt x="3607" y="5570"/>
                    <a:pt x="1" y="4977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3"/>
            <p:cNvSpPr/>
            <p:nvPr/>
          </p:nvSpPr>
          <p:spPr>
            <a:xfrm>
              <a:off x="4959527" y="148050"/>
              <a:ext cx="2420904" cy="913192"/>
            </a:xfrm>
            <a:custGeom>
              <a:avLst/>
              <a:gdLst/>
              <a:ahLst/>
              <a:cxnLst/>
              <a:rect l="l" t="t" r="r" b="b"/>
              <a:pathLst>
                <a:path w="68683" h="25908" fill="none" extrusionOk="0">
                  <a:moveTo>
                    <a:pt x="1" y="25907"/>
                  </a:moveTo>
                  <a:cubicBezTo>
                    <a:pt x="12600" y="10112"/>
                    <a:pt x="32002" y="1"/>
                    <a:pt x="53777" y="1"/>
                  </a:cubicBezTo>
                  <a:cubicBezTo>
                    <a:pt x="58890" y="1"/>
                    <a:pt x="63889" y="549"/>
                    <a:pt x="68682" y="1621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3"/>
            <p:cNvSpPr/>
            <p:nvPr/>
          </p:nvSpPr>
          <p:spPr>
            <a:xfrm>
              <a:off x="5209751" y="926042"/>
              <a:ext cx="3291376" cy="3291376"/>
            </a:xfrm>
            <a:custGeom>
              <a:avLst/>
              <a:gdLst/>
              <a:ahLst/>
              <a:cxnLst/>
              <a:rect l="l" t="t" r="r" b="b"/>
              <a:pathLst>
                <a:path w="93379" h="93379" fill="none" extrusionOk="0">
                  <a:moveTo>
                    <a:pt x="93379" y="46678"/>
                  </a:moveTo>
                  <a:cubicBezTo>
                    <a:pt x="93379" y="72471"/>
                    <a:pt x="72471" y="93379"/>
                    <a:pt x="46678" y="93379"/>
                  </a:cubicBezTo>
                  <a:cubicBezTo>
                    <a:pt x="20908" y="93379"/>
                    <a:pt x="0" y="72471"/>
                    <a:pt x="0" y="46678"/>
                  </a:cubicBezTo>
                  <a:cubicBezTo>
                    <a:pt x="0" y="20909"/>
                    <a:pt x="20908" y="1"/>
                    <a:pt x="46678" y="1"/>
                  </a:cubicBezTo>
                  <a:cubicBezTo>
                    <a:pt x="72471" y="1"/>
                    <a:pt x="93379" y="20909"/>
                    <a:pt x="93379" y="46678"/>
                  </a:cubicBezTo>
                  <a:close/>
                </a:path>
              </a:pathLst>
            </a:custGeom>
            <a:noFill/>
            <a:ln w="19400" cap="flat" cmpd="sng">
              <a:solidFill>
                <a:schemeClr val="lt2"/>
              </a:solidFill>
              <a:prstDash val="dash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8220;p58">
            <a:extLst>
              <a:ext uri="{FF2B5EF4-FFF2-40B4-BE49-F238E27FC236}">
                <a16:creationId xmlns:a16="http://schemas.microsoft.com/office/drawing/2014/main" id="{59831597-08B9-4075-84D4-11A4C082718F}"/>
              </a:ext>
            </a:extLst>
          </p:cNvPr>
          <p:cNvGrpSpPr/>
          <p:nvPr/>
        </p:nvGrpSpPr>
        <p:grpSpPr>
          <a:xfrm>
            <a:off x="5980372" y="1425260"/>
            <a:ext cx="1964428" cy="2248764"/>
            <a:chOff x="3554500" y="2234100"/>
            <a:chExt cx="339050" cy="388125"/>
          </a:xfrm>
        </p:grpSpPr>
        <p:sp>
          <p:nvSpPr>
            <p:cNvPr id="16" name="Google Shape;8221;p58">
              <a:extLst>
                <a:ext uri="{FF2B5EF4-FFF2-40B4-BE49-F238E27FC236}">
                  <a16:creationId xmlns:a16="http://schemas.microsoft.com/office/drawing/2014/main" id="{ECFF9B3D-9AF0-4F26-AD64-4642769D7325}"/>
                </a:ext>
              </a:extLst>
            </p:cNvPr>
            <p:cNvSpPr/>
            <p:nvPr/>
          </p:nvSpPr>
          <p:spPr>
            <a:xfrm>
              <a:off x="3622750" y="2315750"/>
              <a:ext cx="159725" cy="87450"/>
            </a:xfrm>
            <a:custGeom>
              <a:avLst/>
              <a:gdLst/>
              <a:ahLst/>
              <a:cxnLst/>
              <a:rect l="l" t="t" r="r" b="b"/>
              <a:pathLst>
                <a:path w="6389" h="3498" extrusionOk="0">
                  <a:moveTo>
                    <a:pt x="3873" y="0"/>
                  </a:moveTo>
                  <a:cubicBezTo>
                    <a:pt x="3498" y="0"/>
                    <a:pt x="3159" y="143"/>
                    <a:pt x="2891" y="411"/>
                  </a:cubicBezTo>
                  <a:lnTo>
                    <a:pt x="2677" y="642"/>
                  </a:lnTo>
                  <a:lnTo>
                    <a:pt x="2392" y="518"/>
                  </a:lnTo>
                  <a:cubicBezTo>
                    <a:pt x="2285" y="482"/>
                    <a:pt x="2178" y="464"/>
                    <a:pt x="2053" y="464"/>
                  </a:cubicBezTo>
                  <a:cubicBezTo>
                    <a:pt x="1553" y="464"/>
                    <a:pt x="1143" y="857"/>
                    <a:pt x="1143" y="1374"/>
                  </a:cubicBezTo>
                  <a:lnTo>
                    <a:pt x="1143" y="1784"/>
                  </a:lnTo>
                  <a:lnTo>
                    <a:pt x="732" y="1820"/>
                  </a:lnTo>
                  <a:cubicBezTo>
                    <a:pt x="322" y="1874"/>
                    <a:pt x="1" y="2230"/>
                    <a:pt x="1" y="2659"/>
                  </a:cubicBezTo>
                  <a:cubicBezTo>
                    <a:pt x="1" y="3123"/>
                    <a:pt x="376" y="3497"/>
                    <a:pt x="839" y="3497"/>
                  </a:cubicBezTo>
                  <a:lnTo>
                    <a:pt x="5550" y="3497"/>
                  </a:lnTo>
                  <a:cubicBezTo>
                    <a:pt x="6014" y="3497"/>
                    <a:pt x="6388" y="3123"/>
                    <a:pt x="6388" y="2659"/>
                  </a:cubicBezTo>
                  <a:cubicBezTo>
                    <a:pt x="6388" y="2230"/>
                    <a:pt x="6067" y="1874"/>
                    <a:pt x="5657" y="1820"/>
                  </a:cubicBezTo>
                  <a:lnTo>
                    <a:pt x="5247" y="1784"/>
                  </a:lnTo>
                  <a:lnTo>
                    <a:pt x="5247" y="1374"/>
                  </a:lnTo>
                  <a:cubicBezTo>
                    <a:pt x="5247" y="607"/>
                    <a:pt x="4640" y="0"/>
                    <a:pt x="38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222;p58">
              <a:extLst>
                <a:ext uri="{FF2B5EF4-FFF2-40B4-BE49-F238E27FC236}">
                  <a16:creationId xmlns:a16="http://schemas.microsoft.com/office/drawing/2014/main" id="{98F6CC96-9A5F-45FF-98ED-B55162304CA2}"/>
                </a:ext>
              </a:extLst>
            </p:cNvPr>
            <p:cNvSpPr/>
            <p:nvPr/>
          </p:nvSpPr>
          <p:spPr>
            <a:xfrm>
              <a:off x="3554500" y="2234100"/>
              <a:ext cx="339050" cy="388125"/>
            </a:xfrm>
            <a:custGeom>
              <a:avLst/>
              <a:gdLst/>
              <a:ahLst/>
              <a:cxnLst/>
              <a:rect l="l" t="t" r="r" b="b"/>
              <a:pathLst>
                <a:path w="13562" h="15525" extrusionOk="0">
                  <a:moveTo>
                    <a:pt x="6603" y="2356"/>
                  </a:moveTo>
                  <a:cubicBezTo>
                    <a:pt x="7745" y="2356"/>
                    <a:pt x="8690" y="3195"/>
                    <a:pt x="8869" y="4283"/>
                  </a:cubicBezTo>
                  <a:cubicBezTo>
                    <a:pt x="9547" y="4515"/>
                    <a:pt x="10028" y="5175"/>
                    <a:pt x="10028" y="5925"/>
                  </a:cubicBezTo>
                  <a:cubicBezTo>
                    <a:pt x="10028" y="6888"/>
                    <a:pt x="9243" y="7673"/>
                    <a:pt x="8280" y="7673"/>
                  </a:cubicBezTo>
                  <a:lnTo>
                    <a:pt x="3569" y="7673"/>
                  </a:lnTo>
                  <a:cubicBezTo>
                    <a:pt x="2606" y="7673"/>
                    <a:pt x="1821" y="6888"/>
                    <a:pt x="1821" y="5925"/>
                  </a:cubicBezTo>
                  <a:cubicBezTo>
                    <a:pt x="1821" y="5175"/>
                    <a:pt x="2303" y="4515"/>
                    <a:pt x="2998" y="4265"/>
                  </a:cubicBezTo>
                  <a:cubicBezTo>
                    <a:pt x="3159" y="3445"/>
                    <a:pt x="3908" y="2820"/>
                    <a:pt x="4783" y="2820"/>
                  </a:cubicBezTo>
                  <a:cubicBezTo>
                    <a:pt x="4908" y="2820"/>
                    <a:pt x="5050" y="2820"/>
                    <a:pt x="5175" y="2856"/>
                  </a:cubicBezTo>
                  <a:cubicBezTo>
                    <a:pt x="5586" y="2535"/>
                    <a:pt x="6085" y="2356"/>
                    <a:pt x="6603" y="2356"/>
                  </a:cubicBezTo>
                  <a:close/>
                  <a:moveTo>
                    <a:pt x="5925" y="1"/>
                  </a:moveTo>
                  <a:cubicBezTo>
                    <a:pt x="2659" y="1"/>
                    <a:pt x="1" y="2659"/>
                    <a:pt x="1" y="5925"/>
                  </a:cubicBezTo>
                  <a:cubicBezTo>
                    <a:pt x="1" y="7548"/>
                    <a:pt x="661" y="9101"/>
                    <a:pt x="1821" y="10207"/>
                  </a:cubicBezTo>
                  <a:lnTo>
                    <a:pt x="1821" y="15524"/>
                  </a:lnTo>
                  <a:lnTo>
                    <a:pt x="9118" y="15524"/>
                  </a:lnTo>
                  <a:lnTo>
                    <a:pt x="9118" y="12794"/>
                  </a:lnTo>
                  <a:lnTo>
                    <a:pt x="11848" y="12794"/>
                  </a:lnTo>
                  <a:lnTo>
                    <a:pt x="11848" y="10564"/>
                  </a:lnTo>
                  <a:lnTo>
                    <a:pt x="13561" y="10564"/>
                  </a:lnTo>
                  <a:lnTo>
                    <a:pt x="11848" y="5853"/>
                  </a:lnTo>
                  <a:cubicBezTo>
                    <a:pt x="11813" y="2624"/>
                    <a:pt x="9172" y="1"/>
                    <a:pt x="5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60374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" name="Google Shape;542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>
                <a:latin typeface="Big Shoulders Text" panose="020B0604020202020204" charset="-18"/>
              </a:rPr>
              <a:t>Future</a:t>
            </a:r>
            <a:r>
              <a:rPr lang="ro-RO" dirty="0">
                <a:latin typeface="Big Shoulders Text" panose="020B0604020202020204" charset="-18"/>
              </a:rPr>
              <a:t> </a:t>
            </a:r>
            <a:r>
              <a:rPr lang="ro-RO" dirty="0" err="1">
                <a:latin typeface="Big Shoulders Text" panose="020B0604020202020204" charset="-18"/>
              </a:rPr>
              <a:t>improvements</a:t>
            </a:r>
            <a:endParaRPr dirty="0">
              <a:latin typeface="Big Shoulders Text" panose="020B0604020202020204" charset="-18"/>
            </a:endParaRPr>
          </a:p>
        </p:txBody>
      </p:sp>
      <p:sp>
        <p:nvSpPr>
          <p:cNvPr id="5428" name="Google Shape;5428;p35"/>
          <p:cNvSpPr txBox="1">
            <a:spLocks noGrp="1"/>
          </p:cNvSpPr>
          <p:nvPr>
            <p:ph type="subTitle" idx="6"/>
          </p:nvPr>
        </p:nvSpPr>
        <p:spPr>
          <a:xfrm>
            <a:off x="3121050" y="3536075"/>
            <a:ext cx="2901900" cy="10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An AI </a:t>
            </a:r>
            <a:r>
              <a:rPr lang="ro-RO" dirty="0" err="1"/>
              <a:t>trained</a:t>
            </a:r>
            <a:r>
              <a:rPr lang="ro-RO" dirty="0"/>
              <a:t> on </a:t>
            </a:r>
            <a:r>
              <a:rPr lang="ro-RO" dirty="0" err="1"/>
              <a:t>the</a:t>
            </a:r>
            <a:r>
              <a:rPr lang="ro-RO" dirty="0"/>
              <a:t> data </a:t>
            </a:r>
            <a:r>
              <a:rPr lang="ro-RO" dirty="0" err="1"/>
              <a:t>collected</a:t>
            </a:r>
            <a:r>
              <a:rPr lang="ro-RO" dirty="0"/>
              <a:t> </a:t>
            </a:r>
            <a:r>
              <a:rPr lang="ro-RO" dirty="0" err="1"/>
              <a:t>from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user</a:t>
            </a:r>
            <a:r>
              <a:rPr lang="ro-RO" dirty="0"/>
              <a:t> </a:t>
            </a:r>
            <a:r>
              <a:rPr lang="ro-RO" dirty="0" err="1"/>
              <a:t>performing</a:t>
            </a:r>
            <a:r>
              <a:rPr lang="ro-RO" dirty="0"/>
              <a:t> mundane </a:t>
            </a:r>
            <a:r>
              <a:rPr lang="ro-RO" dirty="0" err="1"/>
              <a:t>tasks</a:t>
            </a:r>
            <a:r>
              <a:rPr lang="ro-RO" dirty="0"/>
              <a:t> in a </a:t>
            </a:r>
            <a:r>
              <a:rPr lang="ro-RO" dirty="0" err="1"/>
              <a:t>simulated</a:t>
            </a:r>
            <a:r>
              <a:rPr lang="ro-RO" dirty="0"/>
              <a:t> </a:t>
            </a:r>
            <a:r>
              <a:rPr lang="ro-RO" dirty="0" err="1"/>
              <a:t>environment</a:t>
            </a:r>
            <a:r>
              <a:rPr lang="ro-RO" dirty="0"/>
              <a:t>.</a:t>
            </a:r>
            <a:endParaRPr dirty="0"/>
          </a:p>
        </p:txBody>
      </p:sp>
      <p:sp>
        <p:nvSpPr>
          <p:cNvPr id="5429" name="Google Shape;5429;p35"/>
          <p:cNvSpPr txBox="1">
            <a:spLocks noGrp="1"/>
          </p:cNvSpPr>
          <p:nvPr>
            <p:ph type="title" idx="2"/>
          </p:nvPr>
        </p:nvSpPr>
        <p:spPr>
          <a:xfrm>
            <a:off x="1422375" y="16770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EMG </a:t>
            </a:r>
            <a:r>
              <a:rPr lang="ro-RO" dirty="0" err="1"/>
              <a:t>Implementation</a:t>
            </a:r>
            <a:endParaRPr dirty="0"/>
          </a:p>
        </p:txBody>
      </p:sp>
      <p:sp>
        <p:nvSpPr>
          <p:cNvPr id="5430" name="Google Shape;5430;p35"/>
          <p:cNvSpPr txBox="1">
            <a:spLocks noGrp="1"/>
          </p:cNvSpPr>
          <p:nvPr>
            <p:ph type="subTitle" idx="1"/>
          </p:nvPr>
        </p:nvSpPr>
        <p:spPr>
          <a:xfrm>
            <a:off x="1583611" y="2204775"/>
            <a:ext cx="2579428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It </a:t>
            </a:r>
            <a:r>
              <a:rPr lang="ro-RO" dirty="0" err="1"/>
              <a:t>is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closest</a:t>
            </a:r>
            <a:r>
              <a:rPr lang="ro-RO" dirty="0"/>
              <a:t> </a:t>
            </a: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completion</a:t>
            </a:r>
            <a:r>
              <a:rPr lang="ro-RO" dirty="0"/>
              <a:t>. </a:t>
            </a:r>
            <a:endParaRPr dirty="0"/>
          </a:p>
        </p:txBody>
      </p:sp>
      <p:sp>
        <p:nvSpPr>
          <p:cNvPr id="5431" name="Google Shape;5431;p35"/>
          <p:cNvSpPr txBox="1">
            <a:spLocks noGrp="1"/>
          </p:cNvSpPr>
          <p:nvPr>
            <p:ph type="title" idx="3"/>
          </p:nvPr>
        </p:nvSpPr>
        <p:spPr>
          <a:xfrm>
            <a:off x="4819724" y="16770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Hydraulic</a:t>
            </a:r>
            <a:r>
              <a:rPr lang="ro-RO" dirty="0"/>
              <a:t> </a:t>
            </a:r>
            <a:r>
              <a:rPr lang="ro-RO" dirty="0" err="1"/>
              <a:t>legs</a:t>
            </a:r>
            <a:endParaRPr dirty="0"/>
          </a:p>
        </p:txBody>
      </p:sp>
      <p:sp>
        <p:nvSpPr>
          <p:cNvPr id="5432" name="Google Shape;5432;p35"/>
          <p:cNvSpPr txBox="1">
            <a:spLocks noGrp="1"/>
          </p:cNvSpPr>
          <p:nvPr>
            <p:ph type="subTitle" idx="4"/>
          </p:nvPr>
        </p:nvSpPr>
        <p:spPr>
          <a:xfrm>
            <a:off x="4980963" y="2212260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have</a:t>
            </a:r>
            <a:r>
              <a:rPr lang="ro-RO" dirty="0"/>
              <a:t> </a:t>
            </a:r>
            <a:r>
              <a:rPr lang="ro-RO" dirty="0" err="1"/>
              <a:t>fully</a:t>
            </a:r>
            <a:r>
              <a:rPr lang="ro-RO" dirty="0"/>
              <a:t> </a:t>
            </a:r>
            <a:r>
              <a:rPr lang="ro-RO" dirty="0" err="1"/>
              <a:t>functional</a:t>
            </a:r>
            <a:r>
              <a:rPr lang="ro-RO" dirty="0"/>
              <a:t> </a:t>
            </a:r>
            <a:r>
              <a:rPr lang="ro-RO" dirty="0" err="1"/>
              <a:t>legs</a:t>
            </a:r>
            <a:r>
              <a:rPr lang="ro-RO" dirty="0"/>
              <a:t>, </a:t>
            </a:r>
            <a:r>
              <a:rPr lang="ro-RO" dirty="0" err="1"/>
              <a:t>we</a:t>
            </a:r>
            <a:r>
              <a:rPr lang="ro-RO" dirty="0"/>
              <a:t> </a:t>
            </a:r>
            <a:r>
              <a:rPr lang="ro-RO" dirty="0" err="1"/>
              <a:t>need</a:t>
            </a:r>
            <a:r>
              <a:rPr lang="ro-RO" dirty="0"/>
              <a:t> a </a:t>
            </a:r>
            <a:r>
              <a:rPr lang="ro-RO" dirty="0" err="1"/>
              <a:t>different</a:t>
            </a:r>
            <a:r>
              <a:rPr lang="ro-RO" dirty="0"/>
              <a:t> model </a:t>
            </a:r>
            <a:r>
              <a:rPr lang="ro-RO" dirty="0" err="1"/>
              <a:t>from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one</a:t>
            </a:r>
            <a:r>
              <a:rPr lang="ro-RO" dirty="0"/>
              <a:t> </a:t>
            </a:r>
            <a:r>
              <a:rPr lang="ro-RO" dirty="0" err="1"/>
              <a:t>we</a:t>
            </a:r>
            <a:r>
              <a:rPr lang="ro-RO" dirty="0"/>
              <a:t> </a:t>
            </a:r>
            <a:r>
              <a:rPr lang="ro-RO" dirty="0" err="1"/>
              <a:t>currently</a:t>
            </a:r>
            <a:r>
              <a:rPr lang="ro-RO" dirty="0"/>
              <a:t> </a:t>
            </a:r>
            <a:r>
              <a:rPr lang="ro-RO" dirty="0" err="1"/>
              <a:t>use</a:t>
            </a:r>
            <a:r>
              <a:rPr lang="ro-RO" dirty="0"/>
              <a:t>.</a:t>
            </a:r>
            <a:endParaRPr dirty="0"/>
          </a:p>
        </p:txBody>
      </p:sp>
      <p:sp>
        <p:nvSpPr>
          <p:cNvPr id="5433" name="Google Shape;5433;p35"/>
          <p:cNvSpPr txBox="1">
            <a:spLocks noGrp="1"/>
          </p:cNvSpPr>
          <p:nvPr>
            <p:ph type="title" idx="5"/>
          </p:nvPr>
        </p:nvSpPr>
        <p:spPr>
          <a:xfrm>
            <a:off x="3121050" y="31279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AI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Unity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3403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u 10">
            <a:extLst>
              <a:ext uri="{FF2B5EF4-FFF2-40B4-BE49-F238E27FC236}">
                <a16:creationId xmlns:a16="http://schemas.microsoft.com/office/drawing/2014/main" id="{1FED61A7-782C-42D1-87B2-3C1D3E786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</p:spPr>
        <p:txBody>
          <a:bodyPr/>
          <a:lstStyle/>
          <a:p>
            <a:r>
              <a:rPr lang="ro-RO" dirty="0" err="1"/>
              <a:t>Thank</a:t>
            </a:r>
            <a:r>
              <a:rPr lang="ro-RO" dirty="0"/>
              <a:t> </a:t>
            </a:r>
            <a:r>
              <a:rPr lang="ro-RO" dirty="0" err="1"/>
              <a:t>you</a:t>
            </a:r>
            <a:r>
              <a:rPr lang="ro-RO" dirty="0"/>
              <a:t> for </a:t>
            </a:r>
            <a:r>
              <a:rPr lang="ro-RO" dirty="0" err="1"/>
              <a:t>your</a:t>
            </a:r>
            <a:r>
              <a:rPr lang="ro-RO" dirty="0"/>
              <a:t> </a:t>
            </a:r>
            <a:r>
              <a:rPr lang="ro-RO" dirty="0" err="1"/>
              <a:t>attention</a:t>
            </a:r>
            <a:r>
              <a:rPr lang="ro-RO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86075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p33"/>
          <p:cNvSpPr txBox="1">
            <a:spLocks noGrp="1"/>
          </p:cNvSpPr>
          <p:nvPr>
            <p:ph type="title"/>
          </p:nvPr>
        </p:nvSpPr>
        <p:spPr>
          <a:xfrm>
            <a:off x="558987" y="2044718"/>
            <a:ext cx="3852000" cy="1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Proposed Functionalities</a:t>
            </a:r>
            <a:endParaRPr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164" name="Google Shape;5164;p33"/>
          <p:cNvSpPr txBox="1">
            <a:spLocks noGrp="1"/>
          </p:cNvSpPr>
          <p:nvPr>
            <p:ph type="title" idx="2"/>
          </p:nvPr>
        </p:nvSpPr>
        <p:spPr>
          <a:xfrm>
            <a:off x="558986" y="1072418"/>
            <a:ext cx="1561237" cy="9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yond" panose="02000500000000000000" pitchFamily="2" charset="0"/>
              </a:rPr>
              <a:t>01</a:t>
            </a:r>
            <a:endParaRPr dirty="0">
              <a:latin typeface="Beyond" panose="02000500000000000000" pitchFamily="2" charset="0"/>
            </a:endParaRPr>
          </a:p>
        </p:txBody>
      </p:sp>
      <p:sp>
        <p:nvSpPr>
          <p:cNvPr id="5166" name="Google Shape;5166;p33"/>
          <p:cNvSpPr/>
          <p:nvPr/>
        </p:nvSpPr>
        <p:spPr>
          <a:xfrm>
            <a:off x="4571996" y="19318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8" name="Google Shape;5168;p33"/>
          <p:cNvGrpSpPr/>
          <p:nvPr/>
        </p:nvGrpSpPr>
        <p:grpSpPr>
          <a:xfrm>
            <a:off x="4867468" y="605054"/>
            <a:ext cx="3934005" cy="3933392"/>
            <a:chOff x="4430950" y="148050"/>
            <a:chExt cx="4848153" cy="4847398"/>
          </a:xfrm>
        </p:grpSpPr>
        <p:sp>
          <p:nvSpPr>
            <p:cNvPr id="5169" name="Google Shape;5169;p33"/>
            <p:cNvSpPr/>
            <p:nvPr/>
          </p:nvSpPr>
          <p:spPr>
            <a:xfrm>
              <a:off x="4870244" y="587345"/>
              <a:ext cx="3969609" cy="3968798"/>
            </a:xfrm>
            <a:custGeom>
              <a:avLst/>
              <a:gdLst/>
              <a:ahLst/>
              <a:cxnLst/>
              <a:rect l="l" t="t" r="r" b="b"/>
              <a:pathLst>
                <a:path w="112621" h="112598" fill="none" extrusionOk="0">
                  <a:moveTo>
                    <a:pt x="112620" y="56287"/>
                  </a:moveTo>
                  <a:cubicBezTo>
                    <a:pt x="112620" y="87398"/>
                    <a:pt x="87421" y="112597"/>
                    <a:pt x="56310" y="112597"/>
                  </a:cubicBezTo>
                  <a:cubicBezTo>
                    <a:pt x="25222" y="112597"/>
                    <a:pt x="0" y="87398"/>
                    <a:pt x="0" y="56287"/>
                  </a:cubicBezTo>
                  <a:cubicBezTo>
                    <a:pt x="0" y="25199"/>
                    <a:pt x="25222" y="0"/>
                    <a:pt x="56310" y="0"/>
                  </a:cubicBezTo>
                  <a:cubicBezTo>
                    <a:pt x="87421" y="0"/>
                    <a:pt x="112620" y="25199"/>
                    <a:pt x="112620" y="56287"/>
                  </a:cubicBezTo>
                  <a:close/>
                </a:path>
              </a:pathLst>
            </a:custGeom>
            <a:noFill/>
            <a:ln w="2340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3"/>
            <p:cNvSpPr/>
            <p:nvPr/>
          </p:nvSpPr>
          <p:spPr>
            <a:xfrm>
              <a:off x="4430950" y="148050"/>
              <a:ext cx="4848153" cy="4847342"/>
            </a:xfrm>
            <a:custGeom>
              <a:avLst/>
              <a:gdLst/>
              <a:ahLst/>
              <a:cxnLst/>
              <a:rect l="l" t="t" r="r" b="b"/>
              <a:pathLst>
                <a:path w="137546" h="137523" fill="none" extrusionOk="0">
                  <a:moveTo>
                    <a:pt x="137546" y="68750"/>
                  </a:moveTo>
                  <a:cubicBezTo>
                    <a:pt x="137546" y="106732"/>
                    <a:pt x="106754" y="137523"/>
                    <a:pt x="68773" y="137523"/>
                  </a:cubicBezTo>
                  <a:cubicBezTo>
                    <a:pt x="30792" y="137523"/>
                    <a:pt x="0" y="106732"/>
                    <a:pt x="0" y="68750"/>
                  </a:cubicBezTo>
                  <a:cubicBezTo>
                    <a:pt x="0" y="30792"/>
                    <a:pt x="30792" y="1"/>
                    <a:pt x="68773" y="1"/>
                  </a:cubicBezTo>
                  <a:cubicBezTo>
                    <a:pt x="106754" y="1"/>
                    <a:pt x="137546" y="30792"/>
                    <a:pt x="137546" y="68750"/>
                  </a:cubicBezTo>
                  <a:close/>
                </a:path>
              </a:pathLst>
            </a:custGeom>
            <a:noFill/>
            <a:ln w="28525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3"/>
            <p:cNvSpPr/>
            <p:nvPr/>
          </p:nvSpPr>
          <p:spPr>
            <a:xfrm>
              <a:off x="4430950" y="1757964"/>
              <a:ext cx="140814" cy="1588182"/>
            </a:xfrm>
            <a:custGeom>
              <a:avLst/>
              <a:gdLst/>
              <a:ahLst/>
              <a:cxnLst/>
              <a:rect l="l" t="t" r="r" b="b"/>
              <a:pathLst>
                <a:path w="3995" h="45058" fill="none" extrusionOk="0">
                  <a:moveTo>
                    <a:pt x="3584" y="45057"/>
                  </a:moveTo>
                  <a:cubicBezTo>
                    <a:pt x="1279" y="38164"/>
                    <a:pt x="0" y="30769"/>
                    <a:pt x="0" y="23076"/>
                  </a:cubicBezTo>
                  <a:cubicBezTo>
                    <a:pt x="0" y="14996"/>
                    <a:pt x="1416" y="7213"/>
                    <a:pt x="3995" y="0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3"/>
            <p:cNvSpPr/>
            <p:nvPr/>
          </p:nvSpPr>
          <p:spPr>
            <a:xfrm>
              <a:off x="6464821" y="4788650"/>
              <a:ext cx="1370987" cy="206797"/>
            </a:xfrm>
            <a:custGeom>
              <a:avLst/>
              <a:gdLst/>
              <a:ahLst/>
              <a:cxnLst/>
              <a:rect l="l" t="t" r="r" b="b"/>
              <a:pathLst>
                <a:path w="38896" h="5867" fill="none" extrusionOk="0">
                  <a:moveTo>
                    <a:pt x="38895" y="1"/>
                  </a:moveTo>
                  <a:cubicBezTo>
                    <a:pt x="30404" y="3767"/>
                    <a:pt x="20977" y="5867"/>
                    <a:pt x="11071" y="5867"/>
                  </a:cubicBezTo>
                  <a:cubicBezTo>
                    <a:pt x="7305" y="5867"/>
                    <a:pt x="3607" y="5570"/>
                    <a:pt x="1" y="4977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3"/>
            <p:cNvSpPr/>
            <p:nvPr/>
          </p:nvSpPr>
          <p:spPr>
            <a:xfrm>
              <a:off x="4959527" y="148050"/>
              <a:ext cx="2420904" cy="913192"/>
            </a:xfrm>
            <a:custGeom>
              <a:avLst/>
              <a:gdLst/>
              <a:ahLst/>
              <a:cxnLst/>
              <a:rect l="l" t="t" r="r" b="b"/>
              <a:pathLst>
                <a:path w="68683" h="25908" fill="none" extrusionOk="0">
                  <a:moveTo>
                    <a:pt x="1" y="25907"/>
                  </a:moveTo>
                  <a:cubicBezTo>
                    <a:pt x="12600" y="10112"/>
                    <a:pt x="32002" y="1"/>
                    <a:pt x="53777" y="1"/>
                  </a:cubicBezTo>
                  <a:cubicBezTo>
                    <a:pt x="58890" y="1"/>
                    <a:pt x="63889" y="549"/>
                    <a:pt x="68682" y="1621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3"/>
            <p:cNvSpPr/>
            <p:nvPr/>
          </p:nvSpPr>
          <p:spPr>
            <a:xfrm>
              <a:off x="5209751" y="926042"/>
              <a:ext cx="3291376" cy="3291376"/>
            </a:xfrm>
            <a:custGeom>
              <a:avLst/>
              <a:gdLst/>
              <a:ahLst/>
              <a:cxnLst/>
              <a:rect l="l" t="t" r="r" b="b"/>
              <a:pathLst>
                <a:path w="93379" h="93379" fill="none" extrusionOk="0">
                  <a:moveTo>
                    <a:pt x="93379" y="46678"/>
                  </a:moveTo>
                  <a:cubicBezTo>
                    <a:pt x="93379" y="72471"/>
                    <a:pt x="72471" y="93379"/>
                    <a:pt x="46678" y="93379"/>
                  </a:cubicBezTo>
                  <a:cubicBezTo>
                    <a:pt x="20908" y="93379"/>
                    <a:pt x="0" y="72471"/>
                    <a:pt x="0" y="46678"/>
                  </a:cubicBezTo>
                  <a:cubicBezTo>
                    <a:pt x="0" y="20909"/>
                    <a:pt x="20908" y="1"/>
                    <a:pt x="46678" y="1"/>
                  </a:cubicBezTo>
                  <a:cubicBezTo>
                    <a:pt x="72471" y="1"/>
                    <a:pt x="93379" y="20909"/>
                    <a:pt x="93379" y="46678"/>
                  </a:cubicBezTo>
                  <a:close/>
                </a:path>
              </a:pathLst>
            </a:custGeom>
            <a:noFill/>
            <a:ln w="19400" cap="flat" cmpd="sng">
              <a:solidFill>
                <a:schemeClr val="lt2"/>
              </a:solidFill>
              <a:prstDash val="dash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7" name="Google Shape;5177;p33"/>
          <p:cNvGrpSpPr/>
          <p:nvPr/>
        </p:nvGrpSpPr>
        <p:grpSpPr>
          <a:xfrm>
            <a:off x="5809196" y="1498255"/>
            <a:ext cx="2050547" cy="2145797"/>
            <a:chOff x="5829775" y="1498925"/>
            <a:chExt cx="2050547" cy="2145797"/>
          </a:xfrm>
        </p:grpSpPr>
        <p:sp>
          <p:nvSpPr>
            <p:cNvPr id="5178" name="Google Shape;5178;p33"/>
            <p:cNvSpPr/>
            <p:nvPr/>
          </p:nvSpPr>
          <p:spPr>
            <a:xfrm>
              <a:off x="6140492" y="1793322"/>
              <a:ext cx="1428256" cy="1543207"/>
            </a:xfrm>
            <a:custGeom>
              <a:avLst/>
              <a:gdLst/>
              <a:ahLst/>
              <a:cxnLst/>
              <a:rect l="l" t="t" r="r" b="b"/>
              <a:pathLst>
                <a:path w="37983" h="41040" extrusionOk="0">
                  <a:moveTo>
                    <a:pt x="2283" y="0"/>
                  </a:moveTo>
                  <a:cubicBezTo>
                    <a:pt x="1028" y="0"/>
                    <a:pt x="1" y="1027"/>
                    <a:pt x="1" y="2283"/>
                  </a:cubicBezTo>
                  <a:lnTo>
                    <a:pt x="1" y="38757"/>
                  </a:lnTo>
                  <a:cubicBezTo>
                    <a:pt x="1" y="40013"/>
                    <a:pt x="1028" y="41040"/>
                    <a:pt x="2283" y="41040"/>
                  </a:cubicBezTo>
                  <a:lnTo>
                    <a:pt x="35699" y="41040"/>
                  </a:lnTo>
                  <a:cubicBezTo>
                    <a:pt x="36955" y="41040"/>
                    <a:pt x="37982" y="40013"/>
                    <a:pt x="37982" y="38757"/>
                  </a:cubicBezTo>
                  <a:lnTo>
                    <a:pt x="37982" y="2283"/>
                  </a:lnTo>
                  <a:cubicBezTo>
                    <a:pt x="37982" y="1027"/>
                    <a:pt x="36955" y="0"/>
                    <a:pt x="35699" y="0"/>
                  </a:cubicBezTo>
                  <a:close/>
                </a:path>
              </a:pathLst>
            </a:custGeom>
            <a:solidFill>
              <a:srgbClr val="B5D6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3"/>
            <p:cNvSpPr/>
            <p:nvPr/>
          </p:nvSpPr>
          <p:spPr>
            <a:xfrm>
              <a:off x="6079574" y="1726350"/>
              <a:ext cx="1550088" cy="1677147"/>
            </a:xfrm>
            <a:custGeom>
              <a:avLst/>
              <a:gdLst/>
              <a:ahLst/>
              <a:cxnLst/>
              <a:rect l="l" t="t" r="r" b="b"/>
              <a:pathLst>
                <a:path w="41223" h="44602" extrusionOk="0">
                  <a:moveTo>
                    <a:pt x="1187" y="1"/>
                  </a:moveTo>
                  <a:cubicBezTo>
                    <a:pt x="525" y="1"/>
                    <a:pt x="0" y="549"/>
                    <a:pt x="0" y="1210"/>
                  </a:cubicBezTo>
                  <a:lnTo>
                    <a:pt x="0" y="43392"/>
                  </a:lnTo>
                  <a:cubicBezTo>
                    <a:pt x="0" y="44053"/>
                    <a:pt x="525" y="44601"/>
                    <a:pt x="1187" y="44601"/>
                  </a:cubicBezTo>
                  <a:lnTo>
                    <a:pt x="40013" y="44601"/>
                  </a:lnTo>
                  <a:cubicBezTo>
                    <a:pt x="40675" y="44601"/>
                    <a:pt x="41223" y="44053"/>
                    <a:pt x="41223" y="43392"/>
                  </a:cubicBezTo>
                  <a:lnTo>
                    <a:pt x="41223" y="1210"/>
                  </a:lnTo>
                  <a:cubicBezTo>
                    <a:pt x="41223" y="549"/>
                    <a:pt x="40675" y="1"/>
                    <a:pt x="40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33"/>
            <p:cNvSpPr/>
            <p:nvPr/>
          </p:nvSpPr>
          <p:spPr>
            <a:xfrm>
              <a:off x="6164520" y="1819043"/>
              <a:ext cx="1379335" cy="1491766"/>
            </a:xfrm>
            <a:custGeom>
              <a:avLst/>
              <a:gdLst/>
              <a:ahLst/>
              <a:cxnLst/>
              <a:rect l="l" t="t" r="r" b="b"/>
              <a:pathLst>
                <a:path w="36682" h="39672" extrusionOk="0">
                  <a:moveTo>
                    <a:pt x="2215" y="1"/>
                  </a:moveTo>
                  <a:cubicBezTo>
                    <a:pt x="1005" y="1"/>
                    <a:pt x="1" y="1005"/>
                    <a:pt x="1" y="2215"/>
                  </a:cubicBezTo>
                  <a:lnTo>
                    <a:pt x="1" y="37457"/>
                  </a:lnTo>
                  <a:cubicBezTo>
                    <a:pt x="1" y="38667"/>
                    <a:pt x="1005" y="39671"/>
                    <a:pt x="2215" y="39671"/>
                  </a:cubicBezTo>
                  <a:lnTo>
                    <a:pt x="34490" y="39671"/>
                  </a:lnTo>
                  <a:cubicBezTo>
                    <a:pt x="35700" y="39671"/>
                    <a:pt x="36681" y="38667"/>
                    <a:pt x="36681" y="37457"/>
                  </a:cubicBezTo>
                  <a:lnTo>
                    <a:pt x="36681" y="2215"/>
                  </a:lnTo>
                  <a:cubicBezTo>
                    <a:pt x="36681" y="1005"/>
                    <a:pt x="35700" y="1"/>
                    <a:pt x="344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33"/>
            <p:cNvSpPr/>
            <p:nvPr/>
          </p:nvSpPr>
          <p:spPr>
            <a:xfrm>
              <a:off x="6249504" y="1910043"/>
              <a:ext cx="1210236" cy="1309770"/>
            </a:xfrm>
            <a:custGeom>
              <a:avLst/>
              <a:gdLst/>
              <a:ahLst/>
              <a:cxnLst/>
              <a:rect l="l" t="t" r="r" b="b"/>
              <a:pathLst>
                <a:path w="32185" h="34832" extrusionOk="0">
                  <a:moveTo>
                    <a:pt x="1918" y="0"/>
                  </a:moveTo>
                  <a:cubicBezTo>
                    <a:pt x="868" y="0"/>
                    <a:pt x="1" y="891"/>
                    <a:pt x="1" y="1940"/>
                  </a:cubicBezTo>
                  <a:lnTo>
                    <a:pt x="1" y="32892"/>
                  </a:lnTo>
                  <a:cubicBezTo>
                    <a:pt x="1" y="33941"/>
                    <a:pt x="868" y="34832"/>
                    <a:pt x="1918" y="34832"/>
                  </a:cubicBezTo>
                  <a:lnTo>
                    <a:pt x="30244" y="34832"/>
                  </a:lnTo>
                  <a:cubicBezTo>
                    <a:pt x="31317" y="34832"/>
                    <a:pt x="32184" y="33941"/>
                    <a:pt x="32184" y="32892"/>
                  </a:cubicBezTo>
                  <a:lnTo>
                    <a:pt x="32184" y="1940"/>
                  </a:lnTo>
                  <a:cubicBezTo>
                    <a:pt x="32184" y="891"/>
                    <a:pt x="31317" y="0"/>
                    <a:pt x="30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3"/>
            <p:cNvSpPr/>
            <p:nvPr/>
          </p:nvSpPr>
          <p:spPr>
            <a:xfrm>
              <a:off x="6329336" y="1997584"/>
              <a:ext cx="1050576" cy="1134693"/>
            </a:xfrm>
            <a:custGeom>
              <a:avLst/>
              <a:gdLst/>
              <a:ahLst/>
              <a:cxnLst/>
              <a:rect l="l" t="t" r="r" b="b"/>
              <a:pathLst>
                <a:path w="27939" h="30176" extrusionOk="0">
                  <a:moveTo>
                    <a:pt x="1689" y="1"/>
                  </a:moveTo>
                  <a:cubicBezTo>
                    <a:pt x="754" y="1"/>
                    <a:pt x="0" y="754"/>
                    <a:pt x="0" y="1667"/>
                  </a:cubicBezTo>
                  <a:lnTo>
                    <a:pt x="0" y="1667"/>
                  </a:lnTo>
                  <a:lnTo>
                    <a:pt x="0" y="28509"/>
                  </a:lnTo>
                  <a:cubicBezTo>
                    <a:pt x="0" y="29422"/>
                    <a:pt x="754" y="30176"/>
                    <a:pt x="1689" y="30176"/>
                  </a:cubicBezTo>
                  <a:lnTo>
                    <a:pt x="1689" y="30176"/>
                  </a:lnTo>
                  <a:lnTo>
                    <a:pt x="26249" y="30176"/>
                  </a:lnTo>
                  <a:cubicBezTo>
                    <a:pt x="27162" y="30176"/>
                    <a:pt x="27938" y="29422"/>
                    <a:pt x="27938" y="28509"/>
                  </a:cubicBezTo>
                  <a:lnTo>
                    <a:pt x="27938" y="28509"/>
                  </a:lnTo>
                  <a:lnTo>
                    <a:pt x="27938" y="1667"/>
                  </a:lnTo>
                  <a:cubicBezTo>
                    <a:pt x="27938" y="754"/>
                    <a:pt x="27162" y="1"/>
                    <a:pt x="26249" y="1"/>
                  </a:cubicBezTo>
                  <a:lnTo>
                    <a:pt x="262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33"/>
            <p:cNvSpPr/>
            <p:nvPr/>
          </p:nvSpPr>
          <p:spPr>
            <a:xfrm>
              <a:off x="6351635" y="2012174"/>
              <a:ext cx="1005115" cy="1105513"/>
            </a:xfrm>
            <a:custGeom>
              <a:avLst/>
              <a:gdLst/>
              <a:ahLst/>
              <a:cxnLst/>
              <a:rect l="l" t="t" r="r" b="b"/>
              <a:pathLst>
                <a:path w="26730" h="29400" extrusionOk="0">
                  <a:moveTo>
                    <a:pt x="25109" y="29399"/>
                  </a:moveTo>
                  <a:lnTo>
                    <a:pt x="1621" y="29399"/>
                  </a:lnTo>
                  <a:cubicBezTo>
                    <a:pt x="731" y="29399"/>
                    <a:pt x="1" y="28669"/>
                    <a:pt x="1" y="27779"/>
                  </a:cubicBezTo>
                  <a:lnTo>
                    <a:pt x="1" y="1621"/>
                  </a:lnTo>
                  <a:cubicBezTo>
                    <a:pt x="1" y="731"/>
                    <a:pt x="731" y="1"/>
                    <a:pt x="1621" y="1"/>
                  </a:cubicBezTo>
                  <a:lnTo>
                    <a:pt x="25109" y="1"/>
                  </a:lnTo>
                  <a:cubicBezTo>
                    <a:pt x="26022" y="1"/>
                    <a:pt x="26729" y="731"/>
                    <a:pt x="26729" y="1621"/>
                  </a:cubicBezTo>
                  <a:lnTo>
                    <a:pt x="26729" y="27779"/>
                  </a:lnTo>
                  <a:cubicBezTo>
                    <a:pt x="26729" y="28669"/>
                    <a:pt x="26022" y="29399"/>
                    <a:pt x="25109" y="293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33"/>
            <p:cNvSpPr/>
            <p:nvPr/>
          </p:nvSpPr>
          <p:spPr>
            <a:xfrm>
              <a:off x="6392848" y="2065383"/>
              <a:ext cx="923555" cy="999098"/>
            </a:xfrm>
            <a:custGeom>
              <a:avLst/>
              <a:gdLst/>
              <a:ahLst/>
              <a:cxnLst/>
              <a:rect l="l" t="t" r="r" b="b"/>
              <a:pathLst>
                <a:path w="24561" h="26570" extrusionOk="0">
                  <a:moveTo>
                    <a:pt x="23077" y="26569"/>
                  </a:moveTo>
                  <a:lnTo>
                    <a:pt x="1484" y="26569"/>
                  </a:lnTo>
                  <a:cubicBezTo>
                    <a:pt x="662" y="26569"/>
                    <a:pt x="0" y="25907"/>
                    <a:pt x="0" y="25086"/>
                  </a:cubicBezTo>
                  <a:lnTo>
                    <a:pt x="0" y="1484"/>
                  </a:lnTo>
                  <a:cubicBezTo>
                    <a:pt x="0" y="663"/>
                    <a:pt x="662" y="1"/>
                    <a:pt x="1484" y="1"/>
                  </a:cubicBezTo>
                  <a:lnTo>
                    <a:pt x="23077" y="1"/>
                  </a:lnTo>
                  <a:cubicBezTo>
                    <a:pt x="23898" y="1"/>
                    <a:pt x="24560" y="663"/>
                    <a:pt x="24560" y="1484"/>
                  </a:cubicBezTo>
                  <a:lnTo>
                    <a:pt x="24560" y="25086"/>
                  </a:lnTo>
                  <a:cubicBezTo>
                    <a:pt x="24560" y="25907"/>
                    <a:pt x="23898" y="26569"/>
                    <a:pt x="23077" y="2656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33"/>
            <p:cNvSpPr/>
            <p:nvPr/>
          </p:nvSpPr>
          <p:spPr>
            <a:xfrm>
              <a:off x="6488097" y="2169243"/>
              <a:ext cx="732158" cy="791382"/>
            </a:xfrm>
            <a:custGeom>
              <a:avLst/>
              <a:gdLst/>
              <a:ahLst/>
              <a:cxnLst/>
              <a:rect l="l" t="t" r="r" b="b"/>
              <a:pathLst>
                <a:path w="19471" h="21046" extrusionOk="0">
                  <a:moveTo>
                    <a:pt x="1188" y="1"/>
                  </a:moveTo>
                  <a:lnTo>
                    <a:pt x="18307" y="1"/>
                  </a:lnTo>
                  <a:cubicBezTo>
                    <a:pt x="18946" y="1"/>
                    <a:pt x="19471" y="526"/>
                    <a:pt x="19471" y="1165"/>
                  </a:cubicBezTo>
                  <a:lnTo>
                    <a:pt x="19471" y="19881"/>
                  </a:lnTo>
                  <a:cubicBezTo>
                    <a:pt x="19471" y="20520"/>
                    <a:pt x="18946" y="21045"/>
                    <a:pt x="18307" y="21045"/>
                  </a:cubicBezTo>
                  <a:lnTo>
                    <a:pt x="1188" y="21045"/>
                  </a:lnTo>
                  <a:cubicBezTo>
                    <a:pt x="526" y="21045"/>
                    <a:pt x="1" y="20520"/>
                    <a:pt x="1" y="19881"/>
                  </a:cubicBezTo>
                  <a:lnTo>
                    <a:pt x="1" y="1165"/>
                  </a:lnTo>
                  <a:cubicBezTo>
                    <a:pt x="1" y="526"/>
                    <a:pt x="526" y="1"/>
                    <a:pt x="11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6" name="Google Shape;5186;p33"/>
            <p:cNvSpPr/>
            <p:nvPr/>
          </p:nvSpPr>
          <p:spPr>
            <a:xfrm>
              <a:off x="6491557" y="2171838"/>
              <a:ext cx="728699" cy="788788"/>
            </a:xfrm>
            <a:custGeom>
              <a:avLst/>
              <a:gdLst/>
              <a:ahLst/>
              <a:cxnLst/>
              <a:rect l="l" t="t" r="r" b="b"/>
              <a:pathLst>
                <a:path w="19379" h="20977" extrusionOk="0">
                  <a:moveTo>
                    <a:pt x="18694" y="19105"/>
                  </a:moveTo>
                  <a:cubicBezTo>
                    <a:pt x="18694" y="19744"/>
                    <a:pt x="18169" y="20269"/>
                    <a:pt x="17507" y="20269"/>
                  </a:cubicBezTo>
                  <a:lnTo>
                    <a:pt x="388" y="20269"/>
                  </a:lnTo>
                  <a:cubicBezTo>
                    <a:pt x="251" y="20269"/>
                    <a:pt x="114" y="20246"/>
                    <a:pt x="0" y="20200"/>
                  </a:cubicBezTo>
                  <a:cubicBezTo>
                    <a:pt x="160" y="20657"/>
                    <a:pt x="571" y="20976"/>
                    <a:pt x="1096" y="20976"/>
                  </a:cubicBezTo>
                  <a:lnTo>
                    <a:pt x="18215" y="20976"/>
                  </a:lnTo>
                  <a:cubicBezTo>
                    <a:pt x="18854" y="20976"/>
                    <a:pt x="19379" y="20451"/>
                    <a:pt x="19379" y="19812"/>
                  </a:cubicBezTo>
                  <a:lnTo>
                    <a:pt x="19379" y="1096"/>
                  </a:lnTo>
                  <a:cubicBezTo>
                    <a:pt x="19379" y="593"/>
                    <a:pt x="19059" y="160"/>
                    <a:pt x="18603" y="0"/>
                  </a:cubicBezTo>
                  <a:cubicBezTo>
                    <a:pt x="18649" y="114"/>
                    <a:pt x="18694" y="251"/>
                    <a:pt x="18694" y="38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3"/>
            <p:cNvSpPr/>
            <p:nvPr/>
          </p:nvSpPr>
          <p:spPr>
            <a:xfrm>
              <a:off x="6532733" y="2216435"/>
              <a:ext cx="400015" cy="400880"/>
            </a:xfrm>
            <a:custGeom>
              <a:avLst/>
              <a:gdLst/>
              <a:ahLst/>
              <a:cxnLst/>
              <a:rect l="l" t="t" r="r" b="b"/>
              <a:pathLst>
                <a:path w="10638" h="10661" extrusionOk="0">
                  <a:moveTo>
                    <a:pt x="8378" y="1"/>
                  </a:moveTo>
                  <a:lnTo>
                    <a:pt x="1" y="8401"/>
                  </a:lnTo>
                  <a:lnTo>
                    <a:pt x="1" y="10660"/>
                  </a:lnTo>
                  <a:lnTo>
                    <a:pt x="10637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3"/>
            <p:cNvSpPr/>
            <p:nvPr/>
          </p:nvSpPr>
          <p:spPr>
            <a:xfrm>
              <a:off x="6532733" y="2216435"/>
              <a:ext cx="630030" cy="640333"/>
            </a:xfrm>
            <a:custGeom>
              <a:avLst/>
              <a:gdLst/>
              <a:ahLst/>
              <a:cxnLst/>
              <a:rect l="l" t="t" r="r" b="b"/>
              <a:pathLst>
                <a:path w="16755" h="17029" extrusionOk="0">
                  <a:moveTo>
                    <a:pt x="16093" y="1"/>
                  </a:moveTo>
                  <a:lnTo>
                    <a:pt x="13810" y="1"/>
                  </a:lnTo>
                  <a:lnTo>
                    <a:pt x="1" y="13833"/>
                  </a:lnTo>
                  <a:lnTo>
                    <a:pt x="1" y="17029"/>
                  </a:lnTo>
                  <a:lnTo>
                    <a:pt x="16755" y="275"/>
                  </a:lnTo>
                  <a:cubicBezTo>
                    <a:pt x="16572" y="115"/>
                    <a:pt x="16344" y="1"/>
                    <a:pt x="16093" y="1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3"/>
            <p:cNvSpPr/>
            <p:nvPr/>
          </p:nvSpPr>
          <p:spPr>
            <a:xfrm>
              <a:off x="6532733" y="2216435"/>
              <a:ext cx="149395" cy="150260"/>
            </a:xfrm>
            <a:custGeom>
              <a:avLst/>
              <a:gdLst/>
              <a:ahLst/>
              <a:cxnLst/>
              <a:rect l="l" t="t" r="r" b="b"/>
              <a:pathLst>
                <a:path w="3973" h="3996" extrusionOk="0">
                  <a:moveTo>
                    <a:pt x="1028" y="1"/>
                  </a:moveTo>
                  <a:cubicBezTo>
                    <a:pt x="457" y="1"/>
                    <a:pt x="1" y="480"/>
                    <a:pt x="1" y="1028"/>
                  </a:cubicBezTo>
                  <a:lnTo>
                    <a:pt x="1" y="3995"/>
                  </a:lnTo>
                  <a:lnTo>
                    <a:pt x="3972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3"/>
            <p:cNvSpPr/>
            <p:nvPr/>
          </p:nvSpPr>
          <p:spPr>
            <a:xfrm>
              <a:off x="7095806" y="2832717"/>
              <a:ext cx="80695" cy="80733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0" y="2146"/>
                  </a:moveTo>
                  <a:lnTo>
                    <a:pt x="1119" y="2146"/>
                  </a:lnTo>
                  <a:cubicBezTo>
                    <a:pt x="1689" y="2146"/>
                    <a:pt x="2146" y="1667"/>
                    <a:pt x="2146" y="1096"/>
                  </a:cubicBezTo>
                  <a:lnTo>
                    <a:pt x="2146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3"/>
            <p:cNvSpPr/>
            <p:nvPr/>
          </p:nvSpPr>
          <p:spPr>
            <a:xfrm>
              <a:off x="6915535" y="2652484"/>
              <a:ext cx="260961" cy="260961"/>
            </a:xfrm>
            <a:custGeom>
              <a:avLst/>
              <a:gdLst/>
              <a:ahLst/>
              <a:cxnLst/>
              <a:rect l="l" t="t" r="r" b="b"/>
              <a:pathLst>
                <a:path w="6940" h="6940" extrusionOk="0">
                  <a:moveTo>
                    <a:pt x="6940" y="0"/>
                  </a:moveTo>
                  <a:lnTo>
                    <a:pt x="1" y="6939"/>
                  </a:lnTo>
                  <a:lnTo>
                    <a:pt x="2261" y="6939"/>
                  </a:lnTo>
                  <a:lnTo>
                    <a:pt x="6940" y="223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3"/>
            <p:cNvSpPr/>
            <p:nvPr/>
          </p:nvSpPr>
          <p:spPr>
            <a:xfrm>
              <a:off x="6665773" y="2402723"/>
              <a:ext cx="510717" cy="510717"/>
            </a:xfrm>
            <a:custGeom>
              <a:avLst/>
              <a:gdLst/>
              <a:ahLst/>
              <a:cxnLst/>
              <a:rect l="l" t="t" r="r" b="b"/>
              <a:pathLst>
                <a:path w="13582" h="13582" extrusionOk="0">
                  <a:moveTo>
                    <a:pt x="13582" y="0"/>
                  </a:moveTo>
                  <a:lnTo>
                    <a:pt x="1" y="13581"/>
                  </a:lnTo>
                  <a:lnTo>
                    <a:pt x="3059" y="13581"/>
                  </a:lnTo>
                  <a:lnTo>
                    <a:pt x="13582" y="305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3"/>
            <p:cNvSpPr/>
            <p:nvPr/>
          </p:nvSpPr>
          <p:spPr>
            <a:xfrm>
              <a:off x="7452850" y="1577855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1" y="1"/>
                  </a:moveTo>
                  <a:lnTo>
                    <a:pt x="1" y="5502"/>
                  </a:lnTo>
                  <a:lnTo>
                    <a:pt x="1005" y="5502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3"/>
            <p:cNvSpPr/>
            <p:nvPr/>
          </p:nvSpPr>
          <p:spPr>
            <a:xfrm>
              <a:off x="7452850" y="1685175"/>
              <a:ext cx="37791" cy="99571"/>
            </a:xfrm>
            <a:custGeom>
              <a:avLst/>
              <a:gdLst/>
              <a:ahLst/>
              <a:cxnLst/>
              <a:rect l="l" t="t" r="r" b="b"/>
              <a:pathLst>
                <a:path w="1005" h="2648" extrusionOk="0">
                  <a:moveTo>
                    <a:pt x="1005" y="0"/>
                  </a:moveTo>
                  <a:cubicBezTo>
                    <a:pt x="837" y="358"/>
                    <a:pt x="552" y="599"/>
                    <a:pt x="116" y="599"/>
                  </a:cubicBezTo>
                  <a:cubicBezTo>
                    <a:pt x="78" y="599"/>
                    <a:pt x="40" y="597"/>
                    <a:pt x="1" y="594"/>
                  </a:cubicBezTo>
                  <a:lnTo>
                    <a:pt x="1" y="2648"/>
                  </a:lnTo>
                  <a:lnTo>
                    <a:pt x="1005" y="26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3"/>
            <p:cNvSpPr/>
            <p:nvPr/>
          </p:nvSpPr>
          <p:spPr>
            <a:xfrm>
              <a:off x="7436530" y="1498925"/>
              <a:ext cx="70429" cy="110739"/>
            </a:xfrm>
            <a:custGeom>
              <a:avLst/>
              <a:gdLst/>
              <a:ahLst/>
              <a:cxnLst/>
              <a:rect l="l" t="t" r="r" b="b"/>
              <a:pathLst>
                <a:path w="1873" h="2945" extrusionOk="0">
                  <a:moveTo>
                    <a:pt x="366" y="0"/>
                  </a:moveTo>
                  <a:cubicBezTo>
                    <a:pt x="161" y="0"/>
                    <a:pt x="1" y="160"/>
                    <a:pt x="1" y="365"/>
                  </a:cubicBezTo>
                  <a:lnTo>
                    <a:pt x="1" y="2556"/>
                  </a:lnTo>
                  <a:cubicBezTo>
                    <a:pt x="1" y="2762"/>
                    <a:pt x="161" y="2944"/>
                    <a:pt x="366" y="2944"/>
                  </a:cubicBezTo>
                  <a:lnTo>
                    <a:pt x="1507" y="2944"/>
                  </a:lnTo>
                  <a:cubicBezTo>
                    <a:pt x="1713" y="2944"/>
                    <a:pt x="1873" y="2762"/>
                    <a:pt x="1873" y="2556"/>
                  </a:cubicBezTo>
                  <a:lnTo>
                    <a:pt x="1873" y="365"/>
                  </a:lnTo>
                  <a:cubicBezTo>
                    <a:pt x="1873" y="160"/>
                    <a:pt x="1713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3"/>
            <p:cNvSpPr/>
            <p:nvPr/>
          </p:nvSpPr>
          <p:spPr>
            <a:xfrm>
              <a:off x="7444276" y="1510920"/>
              <a:ext cx="54975" cy="85884"/>
            </a:xfrm>
            <a:custGeom>
              <a:avLst/>
              <a:gdLst/>
              <a:ahLst/>
              <a:cxnLst/>
              <a:rect l="l" t="t" r="r" b="b"/>
              <a:pathLst>
                <a:path w="1462" h="2284" extrusionOk="0">
                  <a:moveTo>
                    <a:pt x="297" y="1"/>
                  </a:moveTo>
                  <a:cubicBezTo>
                    <a:pt x="137" y="1"/>
                    <a:pt x="0" y="138"/>
                    <a:pt x="0" y="297"/>
                  </a:cubicBezTo>
                  <a:lnTo>
                    <a:pt x="0" y="1986"/>
                  </a:lnTo>
                  <a:cubicBezTo>
                    <a:pt x="0" y="2146"/>
                    <a:pt x="137" y="2283"/>
                    <a:pt x="297" y="2283"/>
                  </a:cubicBezTo>
                  <a:lnTo>
                    <a:pt x="1164" y="2283"/>
                  </a:lnTo>
                  <a:cubicBezTo>
                    <a:pt x="1324" y="2283"/>
                    <a:pt x="1461" y="2146"/>
                    <a:pt x="1461" y="1986"/>
                  </a:cubicBezTo>
                  <a:lnTo>
                    <a:pt x="1461" y="297"/>
                  </a:lnTo>
                  <a:cubicBezTo>
                    <a:pt x="1461" y="138"/>
                    <a:pt x="1324" y="1"/>
                    <a:pt x="1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33"/>
            <p:cNvSpPr/>
            <p:nvPr/>
          </p:nvSpPr>
          <p:spPr>
            <a:xfrm>
              <a:off x="7349854" y="1577855"/>
              <a:ext cx="36963" cy="206889"/>
            </a:xfrm>
            <a:custGeom>
              <a:avLst/>
              <a:gdLst/>
              <a:ahLst/>
              <a:cxnLst/>
              <a:rect l="l" t="t" r="r" b="b"/>
              <a:pathLst>
                <a:path w="983" h="5502" extrusionOk="0">
                  <a:moveTo>
                    <a:pt x="1" y="1"/>
                  </a:moveTo>
                  <a:lnTo>
                    <a:pt x="1" y="5502"/>
                  </a:lnTo>
                  <a:lnTo>
                    <a:pt x="982" y="5502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33"/>
            <p:cNvSpPr/>
            <p:nvPr/>
          </p:nvSpPr>
          <p:spPr>
            <a:xfrm>
              <a:off x="7349854" y="1685175"/>
              <a:ext cx="36963" cy="99571"/>
            </a:xfrm>
            <a:custGeom>
              <a:avLst/>
              <a:gdLst/>
              <a:ahLst/>
              <a:cxnLst/>
              <a:rect l="l" t="t" r="r" b="b"/>
              <a:pathLst>
                <a:path w="983" h="2648" extrusionOk="0">
                  <a:moveTo>
                    <a:pt x="982" y="0"/>
                  </a:moveTo>
                  <a:cubicBezTo>
                    <a:pt x="814" y="358"/>
                    <a:pt x="549" y="599"/>
                    <a:pt x="115" y="599"/>
                  </a:cubicBezTo>
                  <a:cubicBezTo>
                    <a:pt x="78" y="599"/>
                    <a:pt x="40" y="597"/>
                    <a:pt x="1" y="594"/>
                  </a:cubicBezTo>
                  <a:lnTo>
                    <a:pt x="1" y="2648"/>
                  </a:lnTo>
                  <a:lnTo>
                    <a:pt x="982" y="2648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3"/>
            <p:cNvSpPr/>
            <p:nvPr/>
          </p:nvSpPr>
          <p:spPr>
            <a:xfrm>
              <a:off x="7332707" y="1498925"/>
              <a:ext cx="71257" cy="110739"/>
            </a:xfrm>
            <a:custGeom>
              <a:avLst/>
              <a:gdLst/>
              <a:ahLst/>
              <a:cxnLst/>
              <a:rect l="l" t="t" r="r" b="b"/>
              <a:pathLst>
                <a:path w="1895" h="2945" extrusionOk="0">
                  <a:moveTo>
                    <a:pt x="388" y="0"/>
                  </a:moveTo>
                  <a:cubicBezTo>
                    <a:pt x="160" y="0"/>
                    <a:pt x="0" y="160"/>
                    <a:pt x="0" y="365"/>
                  </a:cubicBezTo>
                  <a:lnTo>
                    <a:pt x="0" y="2556"/>
                  </a:lnTo>
                  <a:cubicBezTo>
                    <a:pt x="0" y="2762"/>
                    <a:pt x="160" y="2944"/>
                    <a:pt x="388" y="2944"/>
                  </a:cubicBezTo>
                  <a:lnTo>
                    <a:pt x="1507" y="2944"/>
                  </a:lnTo>
                  <a:cubicBezTo>
                    <a:pt x="1712" y="2944"/>
                    <a:pt x="1895" y="2762"/>
                    <a:pt x="1895" y="2556"/>
                  </a:cubicBezTo>
                  <a:lnTo>
                    <a:pt x="1895" y="365"/>
                  </a:lnTo>
                  <a:cubicBezTo>
                    <a:pt x="1895" y="160"/>
                    <a:pt x="1712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3"/>
            <p:cNvSpPr/>
            <p:nvPr/>
          </p:nvSpPr>
          <p:spPr>
            <a:xfrm>
              <a:off x="7341281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97" y="1"/>
                  </a:moveTo>
                  <a:cubicBezTo>
                    <a:pt x="137" y="1"/>
                    <a:pt x="0" y="138"/>
                    <a:pt x="0" y="297"/>
                  </a:cubicBezTo>
                  <a:lnTo>
                    <a:pt x="0" y="1986"/>
                  </a:lnTo>
                  <a:cubicBezTo>
                    <a:pt x="0" y="2146"/>
                    <a:pt x="137" y="2283"/>
                    <a:pt x="297" y="2283"/>
                  </a:cubicBezTo>
                  <a:lnTo>
                    <a:pt x="1142" y="2283"/>
                  </a:lnTo>
                  <a:cubicBezTo>
                    <a:pt x="1301" y="2283"/>
                    <a:pt x="1438" y="2146"/>
                    <a:pt x="1438" y="1986"/>
                  </a:cubicBezTo>
                  <a:lnTo>
                    <a:pt x="1438" y="297"/>
                  </a:lnTo>
                  <a:cubicBezTo>
                    <a:pt x="1438" y="138"/>
                    <a:pt x="1301" y="1"/>
                    <a:pt x="1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33"/>
            <p:cNvSpPr/>
            <p:nvPr/>
          </p:nvSpPr>
          <p:spPr>
            <a:xfrm>
              <a:off x="7245994" y="1577855"/>
              <a:ext cx="37828" cy="206889"/>
            </a:xfrm>
            <a:custGeom>
              <a:avLst/>
              <a:gdLst/>
              <a:ahLst/>
              <a:cxnLst/>
              <a:rect l="l" t="t" r="r" b="b"/>
              <a:pathLst>
                <a:path w="1006" h="5502" extrusionOk="0">
                  <a:moveTo>
                    <a:pt x="1" y="1"/>
                  </a:moveTo>
                  <a:lnTo>
                    <a:pt x="1" y="5502"/>
                  </a:lnTo>
                  <a:lnTo>
                    <a:pt x="1005" y="5502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33"/>
            <p:cNvSpPr/>
            <p:nvPr/>
          </p:nvSpPr>
          <p:spPr>
            <a:xfrm>
              <a:off x="7245994" y="1685175"/>
              <a:ext cx="37828" cy="99571"/>
            </a:xfrm>
            <a:custGeom>
              <a:avLst/>
              <a:gdLst/>
              <a:ahLst/>
              <a:cxnLst/>
              <a:rect l="l" t="t" r="r" b="b"/>
              <a:pathLst>
                <a:path w="1006" h="2648" extrusionOk="0">
                  <a:moveTo>
                    <a:pt x="1005" y="0"/>
                  </a:moveTo>
                  <a:cubicBezTo>
                    <a:pt x="837" y="358"/>
                    <a:pt x="552" y="599"/>
                    <a:pt x="116" y="599"/>
                  </a:cubicBezTo>
                  <a:cubicBezTo>
                    <a:pt x="79" y="599"/>
                    <a:pt x="40" y="597"/>
                    <a:pt x="1" y="594"/>
                  </a:cubicBezTo>
                  <a:lnTo>
                    <a:pt x="1" y="2648"/>
                  </a:lnTo>
                  <a:lnTo>
                    <a:pt x="1005" y="26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3"/>
            <p:cNvSpPr/>
            <p:nvPr/>
          </p:nvSpPr>
          <p:spPr>
            <a:xfrm>
              <a:off x="7229711" y="1498925"/>
              <a:ext cx="70392" cy="110739"/>
            </a:xfrm>
            <a:custGeom>
              <a:avLst/>
              <a:gdLst/>
              <a:ahLst/>
              <a:cxnLst/>
              <a:rect l="l" t="t" r="r" b="b"/>
              <a:pathLst>
                <a:path w="1872" h="2945" extrusionOk="0">
                  <a:moveTo>
                    <a:pt x="365" y="0"/>
                  </a:moveTo>
                  <a:cubicBezTo>
                    <a:pt x="160" y="0"/>
                    <a:pt x="0" y="160"/>
                    <a:pt x="0" y="365"/>
                  </a:cubicBezTo>
                  <a:lnTo>
                    <a:pt x="0" y="2556"/>
                  </a:lnTo>
                  <a:cubicBezTo>
                    <a:pt x="0" y="2762"/>
                    <a:pt x="160" y="2944"/>
                    <a:pt x="365" y="2944"/>
                  </a:cubicBezTo>
                  <a:lnTo>
                    <a:pt x="1506" y="2944"/>
                  </a:lnTo>
                  <a:cubicBezTo>
                    <a:pt x="1712" y="2944"/>
                    <a:pt x="1872" y="2762"/>
                    <a:pt x="1872" y="2556"/>
                  </a:cubicBezTo>
                  <a:lnTo>
                    <a:pt x="1872" y="365"/>
                  </a:lnTo>
                  <a:cubicBezTo>
                    <a:pt x="1872" y="160"/>
                    <a:pt x="1712" y="0"/>
                    <a:pt x="15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3"/>
            <p:cNvSpPr/>
            <p:nvPr/>
          </p:nvSpPr>
          <p:spPr>
            <a:xfrm>
              <a:off x="7237420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97" y="1"/>
                  </a:moveTo>
                  <a:cubicBezTo>
                    <a:pt x="137" y="1"/>
                    <a:pt x="0" y="138"/>
                    <a:pt x="0" y="297"/>
                  </a:cubicBezTo>
                  <a:lnTo>
                    <a:pt x="0" y="1986"/>
                  </a:lnTo>
                  <a:cubicBezTo>
                    <a:pt x="0" y="2146"/>
                    <a:pt x="137" y="2283"/>
                    <a:pt x="297" y="2283"/>
                  </a:cubicBezTo>
                  <a:lnTo>
                    <a:pt x="1165" y="2283"/>
                  </a:lnTo>
                  <a:cubicBezTo>
                    <a:pt x="1324" y="2283"/>
                    <a:pt x="1438" y="2146"/>
                    <a:pt x="1438" y="1986"/>
                  </a:cubicBezTo>
                  <a:lnTo>
                    <a:pt x="1438" y="297"/>
                  </a:lnTo>
                  <a:cubicBezTo>
                    <a:pt x="1438" y="138"/>
                    <a:pt x="1324" y="1"/>
                    <a:pt x="1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3"/>
            <p:cNvSpPr/>
            <p:nvPr/>
          </p:nvSpPr>
          <p:spPr>
            <a:xfrm>
              <a:off x="7142998" y="1577855"/>
              <a:ext cx="36963" cy="206889"/>
            </a:xfrm>
            <a:custGeom>
              <a:avLst/>
              <a:gdLst/>
              <a:ahLst/>
              <a:cxnLst/>
              <a:rect l="l" t="t" r="r" b="b"/>
              <a:pathLst>
                <a:path w="983" h="5502" extrusionOk="0">
                  <a:moveTo>
                    <a:pt x="1" y="1"/>
                  </a:moveTo>
                  <a:lnTo>
                    <a:pt x="1" y="5502"/>
                  </a:lnTo>
                  <a:lnTo>
                    <a:pt x="982" y="5502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3"/>
            <p:cNvSpPr/>
            <p:nvPr/>
          </p:nvSpPr>
          <p:spPr>
            <a:xfrm>
              <a:off x="7142998" y="1685175"/>
              <a:ext cx="36963" cy="99571"/>
            </a:xfrm>
            <a:custGeom>
              <a:avLst/>
              <a:gdLst/>
              <a:ahLst/>
              <a:cxnLst/>
              <a:rect l="l" t="t" r="r" b="b"/>
              <a:pathLst>
                <a:path w="983" h="2648" extrusionOk="0">
                  <a:moveTo>
                    <a:pt x="982" y="0"/>
                  </a:moveTo>
                  <a:cubicBezTo>
                    <a:pt x="814" y="358"/>
                    <a:pt x="549" y="599"/>
                    <a:pt x="115" y="599"/>
                  </a:cubicBezTo>
                  <a:cubicBezTo>
                    <a:pt x="78" y="599"/>
                    <a:pt x="40" y="597"/>
                    <a:pt x="1" y="594"/>
                  </a:cubicBezTo>
                  <a:lnTo>
                    <a:pt x="1" y="2648"/>
                  </a:lnTo>
                  <a:lnTo>
                    <a:pt x="982" y="2648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3"/>
            <p:cNvSpPr/>
            <p:nvPr/>
          </p:nvSpPr>
          <p:spPr>
            <a:xfrm>
              <a:off x="7125851" y="1498925"/>
              <a:ext cx="71257" cy="110739"/>
            </a:xfrm>
            <a:custGeom>
              <a:avLst/>
              <a:gdLst/>
              <a:ahLst/>
              <a:cxnLst/>
              <a:rect l="l" t="t" r="r" b="b"/>
              <a:pathLst>
                <a:path w="1895" h="2945" extrusionOk="0">
                  <a:moveTo>
                    <a:pt x="388" y="0"/>
                  </a:moveTo>
                  <a:cubicBezTo>
                    <a:pt x="160" y="0"/>
                    <a:pt x="0" y="160"/>
                    <a:pt x="0" y="365"/>
                  </a:cubicBezTo>
                  <a:lnTo>
                    <a:pt x="0" y="2556"/>
                  </a:lnTo>
                  <a:cubicBezTo>
                    <a:pt x="0" y="2762"/>
                    <a:pt x="160" y="2944"/>
                    <a:pt x="388" y="2944"/>
                  </a:cubicBezTo>
                  <a:lnTo>
                    <a:pt x="1507" y="2944"/>
                  </a:lnTo>
                  <a:cubicBezTo>
                    <a:pt x="1712" y="2944"/>
                    <a:pt x="1895" y="2762"/>
                    <a:pt x="1895" y="2556"/>
                  </a:cubicBezTo>
                  <a:lnTo>
                    <a:pt x="1895" y="365"/>
                  </a:lnTo>
                  <a:cubicBezTo>
                    <a:pt x="1895" y="160"/>
                    <a:pt x="1712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3"/>
            <p:cNvSpPr/>
            <p:nvPr/>
          </p:nvSpPr>
          <p:spPr>
            <a:xfrm>
              <a:off x="7134424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74" y="1"/>
                  </a:moveTo>
                  <a:cubicBezTo>
                    <a:pt x="137" y="1"/>
                    <a:pt x="0" y="138"/>
                    <a:pt x="0" y="297"/>
                  </a:cubicBezTo>
                  <a:lnTo>
                    <a:pt x="0" y="1986"/>
                  </a:lnTo>
                  <a:cubicBezTo>
                    <a:pt x="0" y="2146"/>
                    <a:pt x="137" y="2283"/>
                    <a:pt x="274" y="2283"/>
                  </a:cubicBezTo>
                  <a:lnTo>
                    <a:pt x="1142" y="2283"/>
                  </a:lnTo>
                  <a:cubicBezTo>
                    <a:pt x="1301" y="2283"/>
                    <a:pt x="1438" y="2146"/>
                    <a:pt x="1438" y="1986"/>
                  </a:cubicBezTo>
                  <a:lnTo>
                    <a:pt x="1438" y="297"/>
                  </a:lnTo>
                  <a:cubicBezTo>
                    <a:pt x="1438" y="138"/>
                    <a:pt x="1301" y="1"/>
                    <a:pt x="1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3"/>
            <p:cNvSpPr/>
            <p:nvPr/>
          </p:nvSpPr>
          <p:spPr>
            <a:xfrm>
              <a:off x="7039137" y="1577855"/>
              <a:ext cx="37828" cy="206889"/>
            </a:xfrm>
            <a:custGeom>
              <a:avLst/>
              <a:gdLst/>
              <a:ahLst/>
              <a:cxnLst/>
              <a:rect l="l" t="t" r="r" b="b"/>
              <a:pathLst>
                <a:path w="1006" h="5502" extrusionOk="0">
                  <a:moveTo>
                    <a:pt x="1" y="1"/>
                  </a:moveTo>
                  <a:lnTo>
                    <a:pt x="1" y="5502"/>
                  </a:lnTo>
                  <a:lnTo>
                    <a:pt x="1005" y="5502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3"/>
            <p:cNvSpPr/>
            <p:nvPr/>
          </p:nvSpPr>
          <p:spPr>
            <a:xfrm>
              <a:off x="7039137" y="1685175"/>
              <a:ext cx="37828" cy="99571"/>
            </a:xfrm>
            <a:custGeom>
              <a:avLst/>
              <a:gdLst/>
              <a:ahLst/>
              <a:cxnLst/>
              <a:rect l="l" t="t" r="r" b="b"/>
              <a:pathLst>
                <a:path w="1006" h="2648" extrusionOk="0">
                  <a:moveTo>
                    <a:pt x="1005" y="0"/>
                  </a:moveTo>
                  <a:cubicBezTo>
                    <a:pt x="837" y="358"/>
                    <a:pt x="552" y="599"/>
                    <a:pt x="116" y="599"/>
                  </a:cubicBezTo>
                  <a:cubicBezTo>
                    <a:pt x="79" y="599"/>
                    <a:pt x="40" y="597"/>
                    <a:pt x="1" y="594"/>
                  </a:cubicBezTo>
                  <a:lnTo>
                    <a:pt x="1" y="2648"/>
                  </a:lnTo>
                  <a:lnTo>
                    <a:pt x="1005" y="26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3"/>
            <p:cNvSpPr/>
            <p:nvPr/>
          </p:nvSpPr>
          <p:spPr>
            <a:xfrm>
              <a:off x="7022855" y="1498925"/>
              <a:ext cx="70392" cy="110739"/>
            </a:xfrm>
            <a:custGeom>
              <a:avLst/>
              <a:gdLst/>
              <a:ahLst/>
              <a:cxnLst/>
              <a:rect l="l" t="t" r="r" b="b"/>
              <a:pathLst>
                <a:path w="1872" h="2945" extrusionOk="0">
                  <a:moveTo>
                    <a:pt x="365" y="0"/>
                  </a:moveTo>
                  <a:cubicBezTo>
                    <a:pt x="160" y="0"/>
                    <a:pt x="0" y="160"/>
                    <a:pt x="0" y="365"/>
                  </a:cubicBezTo>
                  <a:lnTo>
                    <a:pt x="0" y="2556"/>
                  </a:lnTo>
                  <a:cubicBezTo>
                    <a:pt x="0" y="2762"/>
                    <a:pt x="160" y="2944"/>
                    <a:pt x="365" y="2944"/>
                  </a:cubicBezTo>
                  <a:lnTo>
                    <a:pt x="1507" y="2944"/>
                  </a:lnTo>
                  <a:cubicBezTo>
                    <a:pt x="1712" y="2944"/>
                    <a:pt x="1872" y="2762"/>
                    <a:pt x="1872" y="2556"/>
                  </a:cubicBezTo>
                  <a:lnTo>
                    <a:pt x="1872" y="365"/>
                  </a:lnTo>
                  <a:cubicBezTo>
                    <a:pt x="1872" y="160"/>
                    <a:pt x="1712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3"/>
            <p:cNvSpPr/>
            <p:nvPr/>
          </p:nvSpPr>
          <p:spPr>
            <a:xfrm>
              <a:off x="7030564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97" y="1"/>
                  </a:moveTo>
                  <a:cubicBezTo>
                    <a:pt x="138" y="1"/>
                    <a:pt x="1" y="138"/>
                    <a:pt x="1" y="297"/>
                  </a:cubicBezTo>
                  <a:lnTo>
                    <a:pt x="1" y="1986"/>
                  </a:lnTo>
                  <a:cubicBezTo>
                    <a:pt x="1" y="2146"/>
                    <a:pt x="138" y="2283"/>
                    <a:pt x="297" y="2283"/>
                  </a:cubicBezTo>
                  <a:lnTo>
                    <a:pt x="1165" y="2283"/>
                  </a:lnTo>
                  <a:cubicBezTo>
                    <a:pt x="1324" y="2283"/>
                    <a:pt x="1439" y="2146"/>
                    <a:pt x="1439" y="1986"/>
                  </a:cubicBezTo>
                  <a:lnTo>
                    <a:pt x="1439" y="297"/>
                  </a:lnTo>
                  <a:cubicBezTo>
                    <a:pt x="1439" y="138"/>
                    <a:pt x="1324" y="1"/>
                    <a:pt x="1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3"/>
            <p:cNvSpPr/>
            <p:nvPr/>
          </p:nvSpPr>
          <p:spPr>
            <a:xfrm>
              <a:off x="6936142" y="1577855"/>
              <a:ext cx="36963" cy="206889"/>
            </a:xfrm>
            <a:custGeom>
              <a:avLst/>
              <a:gdLst/>
              <a:ahLst/>
              <a:cxnLst/>
              <a:rect l="l" t="t" r="r" b="b"/>
              <a:pathLst>
                <a:path w="983" h="5502" extrusionOk="0">
                  <a:moveTo>
                    <a:pt x="1" y="1"/>
                  </a:moveTo>
                  <a:lnTo>
                    <a:pt x="1" y="5502"/>
                  </a:lnTo>
                  <a:lnTo>
                    <a:pt x="982" y="5502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3"/>
            <p:cNvSpPr/>
            <p:nvPr/>
          </p:nvSpPr>
          <p:spPr>
            <a:xfrm>
              <a:off x="6936142" y="1685175"/>
              <a:ext cx="36963" cy="99571"/>
            </a:xfrm>
            <a:custGeom>
              <a:avLst/>
              <a:gdLst/>
              <a:ahLst/>
              <a:cxnLst/>
              <a:rect l="l" t="t" r="r" b="b"/>
              <a:pathLst>
                <a:path w="983" h="2648" extrusionOk="0">
                  <a:moveTo>
                    <a:pt x="982" y="0"/>
                  </a:moveTo>
                  <a:cubicBezTo>
                    <a:pt x="814" y="358"/>
                    <a:pt x="549" y="599"/>
                    <a:pt x="115" y="599"/>
                  </a:cubicBezTo>
                  <a:cubicBezTo>
                    <a:pt x="78" y="599"/>
                    <a:pt x="40" y="597"/>
                    <a:pt x="1" y="594"/>
                  </a:cubicBezTo>
                  <a:lnTo>
                    <a:pt x="1" y="2648"/>
                  </a:lnTo>
                  <a:lnTo>
                    <a:pt x="982" y="2648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3"/>
            <p:cNvSpPr/>
            <p:nvPr/>
          </p:nvSpPr>
          <p:spPr>
            <a:xfrm>
              <a:off x="6918995" y="1498925"/>
              <a:ext cx="71257" cy="110739"/>
            </a:xfrm>
            <a:custGeom>
              <a:avLst/>
              <a:gdLst/>
              <a:ahLst/>
              <a:cxnLst/>
              <a:rect l="l" t="t" r="r" b="b"/>
              <a:pathLst>
                <a:path w="1895" h="2945" extrusionOk="0">
                  <a:moveTo>
                    <a:pt x="388" y="0"/>
                  </a:moveTo>
                  <a:cubicBezTo>
                    <a:pt x="160" y="0"/>
                    <a:pt x="0" y="160"/>
                    <a:pt x="0" y="365"/>
                  </a:cubicBezTo>
                  <a:lnTo>
                    <a:pt x="0" y="2556"/>
                  </a:lnTo>
                  <a:cubicBezTo>
                    <a:pt x="0" y="2762"/>
                    <a:pt x="160" y="2944"/>
                    <a:pt x="388" y="2944"/>
                  </a:cubicBezTo>
                  <a:lnTo>
                    <a:pt x="1507" y="2944"/>
                  </a:lnTo>
                  <a:cubicBezTo>
                    <a:pt x="1712" y="2944"/>
                    <a:pt x="1895" y="2762"/>
                    <a:pt x="1895" y="2556"/>
                  </a:cubicBezTo>
                  <a:lnTo>
                    <a:pt x="1895" y="365"/>
                  </a:lnTo>
                  <a:cubicBezTo>
                    <a:pt x="1895" y="160"/>
                    <a:pt x="1712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33"/>
            <p:cNvSpPr/>
            <p:nvPr/>
          </p:nvSpPr>
          <p:spPr>
            <a:xfrm>
              <a:off x="6927568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74" y="1"/>
                  </a:moveTo>
                  <a:cubicBezTo>
                    <a:pt x="115" y="1"/>
                    <a:pt x="1" y="138"/>
                    <a:pt x="1" y="297"/>
                  </a:cubicBezTo>
                  <a:lnTo>
                    <a:pt x="1" y="1986"/>
                  </a:lnTo>
                  <a:cubicBezTo>
                    <a:pt x="1" y="2146"/>
                    <a:pt x="115" y="2283"/>
                    <a:pt x="274" y="2283"/>
                  </a:cubicBezTo>
                  <a:lnTo>
                    <a:pt x="1142" y="2283"/>
                  </a:lnTo>
                  <a:cubicBezTo>
                    <a:pt x="1302" y="2283"/>
                    <a:pt x="1439" y="2146"/>
                    <a:pt x="1439" y="1986"/>
                  </a:cubicBezTo>
                  <a:lnTo>
                    <a:pt x="1439" y="297"/>
                  </a:lnTo>
                  <a:cubicBezTo>
                    <a:pt x="1439" y="138"/>
                    <a:pt x="1302" y="1"/>
                    <a:pt x="1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33"/>
            <p:cNvSpPr/>
            <p:nvPr/>
          </p:nvSpPr>
          <p:spPr>
            <a:xfrm>
              <a:off x="6832281" y="1577855"/>
              <a:ext cx="37828" cy="206889"/>
            </a:xfrm>
            <a:custGeom>
              <a:avLst/>
              <a:gdLst/>
              <a:ahLst/>
              <a:cxnLst/>
              <a:rect l="l" t="t" r="r" b="b"/>
              <a:pathLst>
                <a:path w="1006" h="5502" extrusionOk="0">
                  <a:moveTo>
                    <a:pt x="1" y="1"/>
                  </a:moveTo>
                  <a:lnTo>
                    <a:pt x="1" y="5502"/>
                  </a:lnTo>
                  <a:lnTo>
                    <a:pt x="1005" y="5502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33"/>
            <p:cNvSpPr/>
            <p:nvPr/>
          </p:nvSpPr>
          <p:spPr>
            <a:xfrm>
              <a:off x="6832281" y="1685175"/>
              <a:ext cx="37828" cy="99571"/>
            </a:xfrm>
            <a:custGeom>
              <a:avLst/>
              <a:gdLst/>
              <a:ahLst/>
              <a:cxnLst/>
              <a:rect l="l" t="t" r="r" b="b"/>
              <a:pathLst>
                <a:path w="1006" h="2648" extrusionOk="0">
                  <a:moveTo>
                    <a:pt x="1005" y="0"/>
                  </a:moveTo>
                  <a:cubicBezTo>
                    <a:pt x="837" y="358"/>
                    <a:pt x="552" y="599"/>
                    <a:pt x="116" y="599"/>
                  </a:cubicBezTo>
                  <a:cubicBezTo>
                    <a:pt x="79" y="599"/>
                    <a:pt x="40" y="597"/>
                    <a:pt x="1" y="594"/>
                  </a:cubicBezTo>
                  <a:lnTo>
                    <a:pt x="1" y="2648"/>
                  </a:lnTo>
                  <a:lnTo>
                    <a:pt x="1005" y="26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33"/>
            <p:cNvSpPr/>
            <p:nvPr/>
          </p:nvSpPr>
          <p:spPr>
            <a:xfrm>
              <a:off x="6815999" y="1498925"/>
              <a:ext cx="70392" cy="110739"/>
            </a:xfrm>
            <a:custGeom>
              <a:avLst/>
              <a:gdLst/>
              <a:ahLst/>
              <a:cxnLst/>
              <a:rect l="l" t="t" r="r" b="b"/>
              <a:pathLst>
                <a:path w="1872" h="2945" extrusionOk="0">
                  <a:moveTo>
                    <a:pt x="365" y="0"/>
                  </a:moveTo>
                  <a:cubicBezTo>
                    <a:pt x="160" y="0"/>
                    <a:pt x="0" y="160"/>
                    <a:pt x="0" y="365"/>
                  </a:cubicBezTo>
                  <a:lnTo>
                    <a:pt x="0" y="2556"/>
                  </a:lnTo>
                  <a:cubicBezTo>
                    <a:pt x="0" y="2762"/>
                    <a:pt x="160" y="2944"/>
                    <a:pt x="365" y="2944"/>
                  </a:cubicBezTo>
                  <a:lnTo>
                    <a:pt x="1507" y="2944"/>
                  </a:lnTo>
                  <a:cubicBezTo>
                    <a:pt x="1712" y="2944"/>
                    <a:pt x="1872" y="2762"/>
                    <a:pt x="1872" y="2556"/>
                  </a:cubicBezTo>
                  <a:lnTo>
                    <a:pt x="1872" y="365"/>
                  </a:lnTo>
                  <a:cubicBezTo>
                    <a:pt x="1872" y="160"/>
                    <a:pt x="1712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33"/>
            <p:cNvSpPr/>
            <p:nvPr/>
          </p:nvSpPr>
          <p:spPr>
            <a:xfrm>
              <a:off x="6823708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97" y="1"/>
                  </a:moveTo>
                  <a:cubicBezTo>
                    <a:pt x="138" y="1"/>
                    <a:pt x="1" y="138"/>
                    <a:pt x="1" y="297"/>
                  </a:cubicBezTo>
                  <a:lnTo>
                    <a:pt x="1" y="1986"/>
                  </a:lnTo>
                  <a:cubicBezTo>
                    <a:pt x="1" y="2146"/>
                    <a:pt x="138" y="2283"/>
                    <a:pt x="297" y="2283"/>
                  </a:cubicBezTo>
                  <a:lnTo>
                    <a:pt x="1165" y="2283"/>
                  </a:lnTo>
                  <a:cubicBezTo>
                    <a:pt x="1325" y="2283"/>
                    <a:pt x="1439" y="2146"/>
                    <a:pt x="1439" y="1986"/>
                  </a:cubicBezTo>
                  <a:lnTo>
                    <a:pt x="1439" y="297"/>
                  </a:lnTo>
                  <a:cubicBezTo>
                    <a:pt x="1439" y="138"/>
                    <a:pt x="1325" y="1"/>
                    <a:pt x="1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33"/>
            <p:cNvSpPr/>
            <p:nvPr/>
          </p:nvSpPr>
          <p:spPr>
            <a:xfrm>
              <a:off x="6729285" y="1577855"/>
              <a:ext cx="36963" cy="206889"/>
            </a:xfrm>
            <a:custGeom>
              <a:avLst/>
              <a:gdLst/>
              <a:ahLst/>
              <a:cxnLst/>
              <a:rect l="l" t="t" r="r" b="b"/>
              <a:pathLst>
                <a:path w="983" h="5502" extrusionOk="0">
                  <a:moveTo>
                    <a:pt x="1" y="1"/>
                  </a:moveTo>
                  <a:lnTo>
                    <a:pt x="1" y="5502"/>
                  </a:lnTo>
                  <a:lnTo>
                    <a:pt x="982" y="5502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33"/>
            <p:cNvSpPr/>
            <p:nvPr/>
          </p:nvSpPr>
          <p:spPr>
            <a:xfrm>
              <a:off x="6729285" y="1685175"/>
              <a:ext cx="36963" cy="99571"/>
            </a:xfrm>
            <a:custGeom>
              <a:avLst/>
              <a:gdLst/>
              <a:ahLst/>
              <a:cxnLst/>
              <a:rect l="l" t="t" r="r" b="b"/>
              <a:pathLst>
                <a:path w="983" h="2648" extrusionOk="0">
                  <a:moveTo>
                    <a:pt x="982" y="0"/>
                  </a:moveTo>
                  <a:cubicBezTo>
                    <a:pt x="814" y="358"/>
                    <a:pt x="549" y="599"/>
                    <a:pt x="116" y="599"/>
                  </a:cubicBezTo>
                  <a:cubicBezTo>
                    <a:pt x="79" y="599"/>
                    <a:pt x="40" y="597"/>
                    <a:pt x="1" y="594"/>
                  </a:cubicBezTo>
                  <a:lnTo>
                    <a:pt x="1" y="2648"/>
                  </a:lnTo>
                  <a:lnTo>
                    <a:pt x="982" y="2648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33"/>
            <p:cNvSpPr/>
            <p:nvPr/>
          </p:nvSpPr>
          <p:spPr>
            <a:xfrm>
              <a:off x="6712138" y="1498925"/>
              <a:ext cx="71257" cy="110739"/>
            </a:xfrm>
            <a:custGeom>
              <a:avLst/>
              <a:gdLst/>
              <a:ahLst/>
              <a:cxnLst/>
              <a:rect l="l" t="t" r="r" b="b"/>
              <a:pathLst>
                <a:path w="1895" h="2945" extrusionOk="0">
                  <a:moveTo>
                    <a:pt x="366" y="0"/>
                  </a:moveTo>
                  <a:cubicBezTo>
                    <a:pt x="160" y="0"/>
                    <a:pt x="0" y="160"/>
                    <a:pt x="0" y="365"/>
                  </a:cubicBezTo>
                  <a:lnTo>
                    <a:pt x="0" y="2556"/>
                  </a:lnTo>
                  <a:cubicBezTo>
                    <a:pt x="0" y="2762"/>
                    <a:pt x="160" y="2944"/>
                    <a:pt x="366" y="2944"/>
                  </a:cubicBezTo>
                  <a:lnTo>
                    <a:pt x="1507" y="2944"/>
                  </a:lnTo>
                  <a:cubicBezTo>
                    <a:pt x="1712" y="2944"/>
                    <a:pt x="1895" y="2762"/>
                    <a:pt x="1895" y="2556"/>
                  </a:cubicBezTo>
                  <a:lnTo>
                    <a:pt x="1895" y="365"/>
                  </a:lnTo>
                  <a:cubicBezTo>
                    <a:pt x="1895" y="160"/>
                    <a:pt x="1712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33"/>
            <p:cNvSpPr/>
            <p:nvPr/>
          </p:nvSpPr>
          <p:spPr>
            <a:xfrm>
              <a:off x="6720712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75" y="1"/>
                  </a:moveTo>
                  <a:cubicBezTo>
                    <a:pt x="115" y="1"/>
                    <a:pt x="1" y="138"/>
                    <a:pt x="1" y="297"/>
                  </a:cubicBezTo>
                  <a:lnTo>
                    <a:pt x="1" y="1986"/>
                  </a:lnTo>
                  <a:cubicBezTo>
                    <a:pt x="1" y="2146"/>
                    <a:pt x="115" y="2283"/>
                    <a:pt x="275" y="2283"/>
                  </a:cubicBezTo>
                  <a:lnTo>
                    <a:pt x="1142" y="2283"/>
                  </a:lnTo>
                  <a:cubicBezTo>
                    <a:pt x="1302" y="2283"/>
                    <a:pt x="1439" y="2146"/>
                    <a:pt x="1439" y="1986"/>
                  </a:cubicBezTo>
                  <a:lnTo>
                    <a:pt x="1439" y="297"/>
                  </a:lnTo>
                  <a:cubicBezTo>
                    <a:pt x="1439" y="138"/>
                    <a:pt x="1302" y="1"/>
                    <a:pt x="1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33"/>
            <p:cNvSpPr/>
            <p:nvPr/>
          </p:nvSpPr>
          <p:spPr>
            <a:xfrm>
              <a:off x="6625463" y="1577855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1"/>
                  </a:moveTo>
                  <a:lnTo>
                    <a:pt x="0" y="5502"/>
                  </a:lnTo>
                  <a:lnTo>
                    <a:pt x="1004" y="5502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33"/>
            <p:cNvSpPr/>
            <p:nvPr/>
          </p:nvSpPr>
          <p:spPr>
            <a:xfrm>
              <a:off x="6625463" y="1685175"/>
              <a:ext cx="37791" cy="99571"/>
            </a:xfrm>
            <a:custGeom>
              <a:avLst/>
              <a:gdLst/>
              <a:ahLst/>
              <a:cxnLst/>
              <a:rect l="l" t="t" r="r" b="b"/>
              <a:pathLst>
                <a:path w="1005" h="2648" extrusionOk="0">
                  <a:moveTo>
                    <a:pt x="1004" y="0"/>
                  </a:moveTo>
                  <a:cubicBezTo>
                    <a:pt x="836" y="358"/>
                    <a:pt x="552" y="599"/>
                    <a:pt x="115" y="599"/>
                  </a:cubicBezTo>
                  <a:cubicBezTo>
                    <a:pt x="78" y="599"/>
                    <a:pt x="39" y="597"/>
                    <a:pt x="0" y="594"/>
                  </a:cubicBezTo>
                  <a:lnTo>
                    <a:pt x="0" y="2648"/>
                  </a:lnTo>
                  <a:lnTo>
                    <a:pt x="1004" y="2648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33"/>
            <p:cNvSpPr/>
            <p:nvPr/>
          </p:nvSpPr>
          <p:spPr>
            <a:xfrm>
              <a:off x="6608278" y="1498925"/>
              <a:ext cx="71257" cy="110739"/>
            </a:xfrm>
            <a:custGeom>
              <a:avLst/>
              <a:gdLst/>
              <a:ahLst/>
              <a:cxnLst/>
              <a:rect l="l" t="t" r="r" b="b"/>
              <a:pathLst>
                <a:path w="1895" h="2945" extrusionOk="0">
                  <a:moveTo>
                    <a:pt x="389" y="0"/>
                  </a:moveTo>
                  <a:cubicBezTo>
                    <a:pt x="183" y="0"/>
                    <a:pt x="1" y="160"/>
                    <a:pt x="1" y="365"/>
                  </a:cubicBezTo>
                  <a:lnTo>
                    <a:pt x="1" y="2556"/>
                  </a:lnTo>
                  <a:cubicBezTo>
                    <a:pt x="1" y="2762"/>
                    <a:pt x="183" y="2944"/>
                    <a:pt x="389" y="2944"/>
                  </a:cubicBezTo>
                  <a:lnTo>
                    <a:pt x="1530" y="2944"/>
                  </a:lnTo>
                  <a:cubicBezTo>
                    <a:pt x="1735" y="2944"/>
                    <a:pt x="1895" y="2762"/>
                    <a:pt x="1895" y="2556"/>
                  </a:cubicBezTo>
                  <a:lnTo>
                    <a:pt x="1895" y="365"/>
                  </a:lnTo>
                  <a:cubicBezTo>
                    <a:pt x="1895" y="160"/>
                    <a:pt x="1735" y="0"/>
                    <a:pt x="1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33"/>
            <p:cNvSpPr/>
            <p:nvPr/>
          </p:nvSpPr>
          <p:spPr>
            <a:xfrm>
              <a:off x="6616851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97" y="1"/>
                  </a:moveTo>
                  <a:cubicBezTo>
                    <a:pt x="138" y="1"/>
                    <a:pt x="1" y="138"/>
                    <a:pt x="1" y="297"/>
                  </a:cubicBezTo>
                  <a:lnTo>
                    <a:pt x="1" y="1986"/>
                  </a:lnTo>
                  <a:cubicBezTo>
                    <a:pt x="1" y="2146"/>
                    <a:pt x="138" y="2283"/>
                    <a:pt x="297" y="2283"/>
                  </a:cubicBezTo>
                  <a:lnTo>
                    <a:pt x="1165" y="2283"/>
                  </a:lnTo>
                  <a:cubicBezTo>
                    <a:pt x="1325" y="2283"/>
                    <a:pt x="1439" y="2146"/>
                    <a:pt x="1439" y="1986"/>
                  </a:cubicBezTo>
                  <a:lnTo>
                    <a:pt x="1439" y="297"/>
                  </a:lnTo>
                  <a:cubicBezTo>
                    <a:pt x="1439" y="138"/>
                    <a:pt x="1325" y="1"/>
                    <a:pt x="1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33"/>
            <p:cNvSpPr/>
            <p:nvPr/>
          </p:nvSpPr>
          <p:spPr>
            <a:xfrm>
              <a:off x="6521602" y="1577855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1"/>
                  </a:moveTo>
                  <a:lnTo>
                    <a:pt x="0" y="5502"/>
                  </a:lnTo>
                  <a:lnTo>
                    <a:pt x="1004" y="5502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33"/>
            <p:cNvSpPr/>
            <p:nvPr/>
          </p:nvSpPr>
          <p:spPr>
            <a:xfrm>
              <a:off x="6521602" y="1685175"/>
              <a:ext cx="37791" cy="99571"/>
            </a:xfrm>
            <a:custGeom>
              <a:avLst/>
              <a:gdLst/>
              <a:ahLst/>
              <a:cxnLst/>
              <a:rect l="l" t="t" r="r" b="b"/>
              <a:pathLst>
                <a:path w="1005" h="2648" extrusionOk="0">
                  <a:moveTo>
                    <a:pt x="1004" y="0"/>
                  </a:moveTo>
                  <a:cubicBezTo>
                    <a:pt x="836" y="358"/>
                    <a:pt x="571" y="599"/>
                    <a:pt x="120" y="599"/>
                  </a:cubicBezTo>
                  <a:cubicBezTo>
                    <a:pt x="81" y="599"/>
                    <a:pt x="41" y="597"/>
                    <a:pt x="0" y="594"/>
                  </a:cubicBezTo>
                  <a:lnTo>
                    <a:pt x="0" y="2648"/>
                  </a:lnTo>
                  <a:lnTo>
                    <a:pt x="1004" y="2648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33"/>
            <p:cNvSpPr/>
            <p:nvPr/>
          </p:nvSpPr>
          <p:spPr>
            <a:xfrm>
              <a:off x="6505282" y="1498925"/>
              <a:ext cx="71257" cy="110739"/>
            </a:xfrm>
            <a:custGeom>
              <a:avLst/>
              <a:gdLst/>
              <a:ahLst/>
              <a:cxnLst/>
              <a:rect l="l" t="t" r="r" b="b"/>
              <a:pathLst>
                <a:path w="1895" h="2945" extrusionOk="0">
                  <a:moveTo>
                    <a:pt x="366" y="0"/>
                  </a:moveTo>
                  <a:cubicBezTo>
                    <a:pt x="160" y="0"/>
                    <a:pt x="0" y="160"/>
                    <a:pt x="0" y="365"/>
                  </a:cubicBezTo>
                  <a:lnTo>
                    <a:pt x="0" y="2556"/>
                  </a:lnTo>
                  <a:cubicBezTo>
                    <a:pt x="0" y="2762"/>
                    <a:pt x="160" y="2944"/>
                    <a:pt x="366" y="2944"/>
                  </a:cubicBezTo>
                  <a:lnTo>
                    <a:pt x="1507" y="2944"/>
                  </a:lnTo>
                  <a:cubicBezTo>
                    <a:pt x="1712" y="2944"/>
                    <a:pt x="1895" y="2762"/>
                    <a:pt x="1895" y="2556"/>
                  </a:cubicBezTo>
                  <a:lnTo>
                    <a:pt x="1895" y="365"/>
                  </a:lnTo>
                  <a:cubicBezTo>
                    <a:pt x="1895" y="160"/>
                    <a:pt x="1712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33"/>
            <p:cNvSpPr/>
            <p:nvPr/>
          </p:nvSpPr>
          <p:spPr>
            <a:xfrm>
              <a:off x="6513856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75" y="1"/>
                  </a:moveTo>
                  <a:cubicBezTo>
                    <a:pt x="115" y="1"/>
                    <a:pt x="1" y="138"/>
                    <a:pt x="1" y="297"/>
                  </a:cubicBezTo>
                  <a:lnTo>
                    <a:pt x="1" y="1986"/>
                  </a:lnTo>
                  <a:cubicBezTo>
                    <a:pt x="1" y="2146"/>
                    <a:pt x="115" y="2283"/>
                    <a:pt x="275" y="2283"/>
                  </a:cubicBezTo>
                  <a:lnTo>
                    <a:pt x="1142" y="2283"/>
                  </a:lnTo>
                  <a:cubicBezTo>
                    <a:pt x="1302" y="2283"/>
                    <a:pt x="1439" y="2146"/>
                    <a:pt x="1439" y="1986"/>
                  </a:cubicBezTo>
                  <a:lnTo>
                    <a:pt x="1439" y="297"/>
                  </a:lnTo>
                  <a:cubicBezTo>
                    <a:pt x="1439" y="138"/>
                    <a:pt x="1302" y="1"/>
                    <a:pt x="1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33"/>
            <p:cNvSpPr/>
            <p:nvPr/>
          </p:nvSpPr>
          <p:spPr>
            <a:xfrm>
              <a:off x="6418606" y="1577855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1"/>
                  </a:moveTo>
                  <a:lnTo>
                    <a:pt x="0" y="5502"/>
                  </a:lnTo>
                  <a:lnTo>
                    <a:pt x="1004" y="5502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33"/>
            <p:cNvSpPr/>
            <p:nvPr/>
          </p:nvSpPr>
          <p:spPr>
            <a:xfrm>
              <a:off x="6418606" y="1685175"/>
              <a:ext cx="37791" cy="99571"/>
            </a:xfrm>
            <a:custGeom>
              <a:avLst/>
              <a:gdLst/>
              <a:ahLst/>
              <a:cxnLst/>
              <a:rect l="l" t="t" r="r" b="b"/>
              <a:pathLst>
                <a:path w="1005" h="2648" extrusionOk="0">
                  <a:moveTo>
                    <a:pt x="1004" y="0"/>
                  </a:moveTo>
                  <a:cubicBezTo>
                    <a:pt x="836" y="358"/>
                    <a:pt x="552" y="599"/>
                    <a:pt x="115" y="599"/>
                  </a:cubicBezTo>
                  <a:cubicBezTo>
                    <a:pt x="78" y="599"/>
                    <a:pt x="40" y="597"/>
                    <a:pt x="0" y="594"/>
                  </a:cubicBezTo>
                  <a:lnTo>
                    <a:pt x="0" y="2648"/>
                  </a:lnTo>
                  <a:lnTo>
                    <a:pt x="1004" y="2648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33"/>
            <p:cNvSpPr/>
            <p:nvPr/>
          </p:nvSpPr>
          <p:spPr>
            <a:xfrm>
              <a:off x="6401422" y="1498925"/>
              <a:ext cx="71294" cy="110739"/>
            </a:xfrm>
            <a:custGeom>
              <a:avLst/>
              <a:gdLst/>
              <a:ahLst/>
              <a:cxnLst/>
              <a:rect l="l" t="t" r="r" b="b"/>
              <a:pathLst>
                <a:path w="1896" h="2945" extrusionOk="0">
                  <a:moveTo>
                    <a:pt x="389" y="0"/>
                  </a:moveTo>
                  <a:cubicBezTo>
                    <a:pt x="183" y="0"/>
                    <a:pt x="1" y="160"/>
                    <a:pt x="1" y="365"/>
                  </a:cubicBezTo>
                  <a:lnTo>
                    <a:pt x="1" y="2556"/>
                  </a:lnTo>
                  <a:cubicBezTo>
                    <a:pt x="1" y="2762"/>
                    <a:pt x="183" y="2944"/>
                    <a:pt x="389" y="2944"/>
                  </a:cubicBezTo>
                  <a:lnTo>
                    <a:pt x="1530" y="2944"/>
                  </a:lnTo>
                  <a:cubicBezTo>
                    <a:pt x="1735" y="2944"/>
                    <a:pt x="1895" y="2762"/>
                    <a:pt x="1895" y="2556"/>
                  </a:cubicBezTo>
                  <a:lnTo>
                    <a:pt x="1895" y="365"/>
                  </a:lnTo>
                  <a:cubicBezTo>
                    <a:pt x="1895" y="160"/>
                    <a:pt x="1735" y="0"/>
                    <a:pt x="1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33"/>
            <p:cNvSpPr/>
            <p:nvPr/>
          </p:nvSpPr>
          <p:spPr>
            <a:xfrm>
              <a:off x="6409995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98" y="1"/>
                  </a:moveTo>
                  <a:cubicBezTo>
                    <a:pt x="138" y="1"/>
                    <a:pt x="1" y="138"/>
                    <a:pt x="1" y="297"/>
                  </a:cubicBezTo>
                  <a:lnTo>
                    <a:pt x="1" y="1986"/>
                  </a:lnTo>
                  <a:cubicBezTo>
                    <a:pt x="1" y="2146"/>
                    <a:pt x="138" y="2283"/>
                    <a:pt x="298" y="2283"/>
                  </a:cubicBezTo>
                  <a:lnTo>
                    <a:pt x="1165" y="2283"/>
                  </a:lnTo>
                  <a:cubicBezTo>
                    <a:pt x="1325" y="2283"/>
                    <a:pt x="1439" y="2146"/>
                    <a:pt x="1439" y="1986"/>
                  </a:cubicBezTo>
                  <a:lnTo>
                    <a:pt x="1439" y="297"/>
                  </a:lnTo>
                  <a:cubicBezTo>
                    <a:pt x="1439" y="138"/>
                    <a:pt x="1325" y="1"/>
                    <a:pt x="1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33"/>
            <p:cNvSpPr/>
            <p:nvPr/>
          </p:nvSpPr>
          <p:spPr>
            <a:xfrm>
              <a:off x="6314746" y="1577855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1"/>
                  </a:moveTo>
                  <a:lnTo>
                    <a:pt x="0" y="5502"/>
                  </a:lnTo>
                  <a:lnTo>
                    <a:pt x="1005" y="5502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33"/>
            <p:cNvSpPr/>
            <p:nvPr/>
          </p:nvSpPr>
          <p:spPr>
            <a:xfrm>
              <a:off x="6314746" y="1685175"/>
              <a:ext cx="37791" cy="99571"/>
            </a:xfrm>
            <a:custGeom>
              <a:avLst/>
              <a:gdLst/>
              <a:ahLst/>
              <a:cxnLst/>
              <a:rect l="l" t="t" r="r" b="b"/>
              <a:pathLst>
                <a:path w="1005" h="2648" extrusionOk="0">
                  <a:moveTo>
                    <a:pt x="1005" y="0"/>
                  </a:moveTo>
                  <a:cubicBezTo>
                    <a:pt x="836" y="358"/>
                    <a:pt x="571" y="599"/>
                    <a:pt x="120" y="599"/>
                  </a:cubicBezTo>
                  <a:cubicBezTo>
                    <a:pt x="81" y="599"/>
                    <a:pt x="42" y="597"/>
                    <a:pt x="0" y="594"/>
                  </a:cubicBezTo>
                  <a:lnTo>
                    <a:pt x="0" y="2648"/>
                  </a:lnTo>
                  <a:lnTo>
                    <a:pt x="1005" y="26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33"/>
            <p:cNvSpPr/>
            <p:nvPr/>
          </p:nvSpPr>
          <p:spPr>
            <a:xfrm>
              <a:off x="6298426" y="1498925"/>
              <a:ext cx="71294" cy="110739"/>
            </a:xfrm>
            <a:custGeom>
              <a:avLst/>
              <a:gdLst/>
              <a:ahLst/>
              <a:cxnLst/>
              <a:rect l="l" t="t" r="r" b="b"/>
              <a:pathLst>
                <a:path w="1896" h="2945" extrusionOk="0">
                  <a:moveTo>
                    <a:pt x="366" y="0"/>
                  </a:moveTo>
                  <a:cubicBezTo>
                    <a:pt x="160" y="0"/>
                    <a:pt x="1" y="160"/>
                    <a:pt x="1" y="365"/>
                  </a:cubicBezTo>
                  <a:lnTo>
                    <a:pt x="1" y="2556"/>
                  </a:lnTo>
                  <a:cubicBezTo>
                    <a:pt x="1" y="2762"/>
                    <a:pt x="160" y="2944"/>
                    <a:pt x="366" y="2944"/>
                  </a:cubicBezTo>
                  <a:lnTo>
                    <a:pt x="1507" y="2944"/>
                  </a:lnTo>
                  <a:cubicBezTo>
                    <a:pt x="1712" y="2944"/>
                    <a:pt x="1895" y="2762"/>
                    <a:pt x="1895" y="2556"/>
                  </a:cubicBezTo>
                  <a:lnTo>
                    <a:pt x="1895" y="365"/>
                  </a:lnTo>
                  <a:cubicBezTo>
                    <a:pt x="1895" y="160"/>
                    <a:pt x="1712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33"/>
            <p:cNvSpPr/>
            <p:nvPr/>
          </p:nvSpPr>
          <p:spPr>
            <a:xfrm>
              <a:off x="6307000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75" y="1"/>
                  </a:moveTo>
                  <a:cubicBezTo>
                    <a:pt x="115" y="1"/>
                    <a:pt x="1" y="138"/>
                    <a:pt x="1" y="297"/>
                  </a:cubicBezTo>
                  <a:lnTo>
                    <a:pt x="1" y="1986"/>
                  </a:lnTo>
                  <a:cubicBezTo>
                    <a:pt x="1" y="2146"/>
                    <a:pt x="115" y="2283"/>
                    <a:pt x="275" y="2283"/>
                  </a:cubicBezTo>
                  <a:lnTo>
                    <a:pt x="1142" y="2283"/>
                  </a:lnTo>
                  <a:cubicBezTo>
                    <a:pt x="1302" y="2283"/>
                    <a:pt x="1439" y="2146"/>
                    <a:pt x="1439" y="1986"/>
                  </a:cubicBezTo>
                  <a:lnTo>
                    <a:pt x="1439" y="297"/>
                  </a:lnTo>
                  <a:cubicBezTo>
                    <a:pt x="1439" y="138"/>
                    <a:pt x="1302" y="1"/>
                    <a:pt x="1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33"/>
            <p:cNvSpPr/>
            <p:nvPr/>
          </p:nvSpPr>
          <p:spPr>
            <a:xfrm>
              <a:off x="6211750" y="1577855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1"/>
                  </a:moveTo>
                  <a:lnTo>
                    <a:pt x="0" y="5502"/>
                  </a:lnTo>
                  <a:lnTo>
                    <a:pt x="1005" y="5502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33"/>
            <p:cNvSpPr/>
            <p:nvPr/>
          </p:nvSpPr>
          <p:spPr>
            <a:xfrm>
              <a:off x="6211750" y="1685175"/>
              <a:ext cx="37791" cy="99571"/>
            </a:xfrm>
            <a:custGeom>
              <a:avLst/>
              <a:gdLst/>
              <a:ahLst/>
              <a:cxnLst/>
              <a:rect l="l" t="t" r="r" b="b"/>
              <a:pathLst>
                <a:path w="1005" h="2648" extrusionOk="0">
                  <a:moveTo>
                    <a:pt x="1005" y="0"/>
                  </a:moveTo>
                  <a:cubicBezTo>
                    <a:pt x="836" y="358"/>
                    <a:pt x="552" y="599"/>
                    <a:pt x="115" y="599"/>
                  </a:cubicBezTo>
                  <a:cubicBezTo>
                    <a:pt x="78" y="599"/>
                    <a:pt x="40" y="597"/>
                    <a:pt x="0" y="594"/>
                  </a:cubicBezTo>
                  <a:lnTo>
                    <a:pt x="0" y="2648"/>
                  </a:lnTo>
                  <a:lnTo>
                    <a:pt x="1005" y="26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33"/>
            <p:cNvSpPr/>
            <p:nvPr/>
          </p:nvSpPr>
          <p:spPr>
            <a:xfrm>
              <a:off x="6194565" y="1498925"/>
              <a:ext cx="71294" cy="110739"/>
            </a:xfrm>
            <a:custGeom>
              <a:avLst/>
              <a:gdLst/>
              <a:ahLst/>
              <a:cxnLst/>
              <a:rect l="l" t="t" r="r" b="b"/>
              <a:pathLst>
                <a:path w="1896" h="2945" extrusionOk="0">
                  <a:moveTo>
                    <a:pt x="389" y="0"/>
                  </a:moveTo>
                  <a:cubicBezTo>
                    <a:pt x="183" y="0"/>
                    <a:pt x="1" y="160"/>
                    <a:pt x="1" y="365"/>
                  </a:cubicBezTo>
                  <a:lnTo>
                    <a:pt x="1" y="2556"/>
                  </a:lnTo>
                  <a:cubicBezTo>
                    <a:pt x="1" y="2762"/>
                    <a:pt x="183" y="2944"/>
                    <a:pt x="389" y="2944"/>
                  </a:cubicBezTo>
                  <a:lnTo>
                    <a:pt x="1530" y="2944"/>
                  </a:lnTo>
                  <a:cubicBezTo>
                    <a:pt x="1735" y="2944"/>
                    <a:pt x="1895" y="2762"/>
                    <a:pt x="1895" y="2556"/>
                  </a:cubicBezTo>
                  <a:lnTo>
                    <a:pt x="1895" y="365"/>
                  </a:lnTo>
                  <a:cubicBezTo>
                    <a:pt x="1895" y="160"/>
                    <a:pt x="1735" y="0"/>
                    <a:pt x="1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33"/>
            <p:cNvSpPr/>
            <p:nvPr/>
          </p:nvSpPr>
          <p:spPr>
            <a:xfrm>
              <a:off x="6203139" y="1510920"/>
              <a:ext cx="54110" cy="85884"/>
            </a:xfrm>
            <a:custGeom>
              <a:avLst/>
              <a:gdLst/>
              <a:ahLst/>
              <a:cxnLst/>
              <a:rect l="l" t="t" r="r" b="b"/>
              <a:pathLst>
                <a:path w="1439" h="2284" extrusionOk="0">
                  <a:moveTo>
                    <a:pt x="298" y="1"/>
                  </a:moveTo>
                  <a:cubicBezTo>
                    <a:pt x="138" y="1"/>
                    <a:pt x="1" y="138"/>
                    <a:pt x="1" y="297"/>
                  </a:cubicBezTo>
                  <a:lnTo>
                    <a:pt x="1" y="1986"/>
                  </a:lnTo>
                  <a:cubicBezTo>
                    <a:pt x="1" y="2146"/>
                    <a:pt x="138" y="2283"/>
                    <a:pt x="298" y="2283"/>
                  </a:cubicBezTo>
                  <a:lnTo>
                    <a:pt x="1165" y="2283"/>
                  </a:lnTo>
                  <a:cubicBezTo>
                    <a:pt x="1325" y="2283"/>
                    <a:pt x="1439" y="2146"/>
                    <a:pt x="1439" y="1986"/>
                  </a:cubicBezTo>
                  <a:lnTo>
                    <a:pt x="1439" y="297"/>
                  </a:lnTo>
                  <a:cubicBezTo>
                    <a:pt x="1439" y="138"/>
                    <a:pt x="1325" y="1"/>
                    <a:pt x="1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33"/>
            <p:cNvSpPr/>
            <p:nvPr/>
          </p:nvSpPr>
          <p:spPr>
            <a:xfrm>
              <a:off x="5908742" y="1813891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33"/>
            <p:cNvSpPr/>
            <p:nvPr/>
          </p:nvSpPr>
          <p:spPr>
            <a:xfrm>
              <a:off x="6016889" y="1813891"/>
              <a:ext cx="98744" cy="37828"/>
            </a:xfrm>
            <a:custGeom>
              <a:avLst/>
              <a:gdLst/>
              <a:ahLst/>
              <a:cxnLst/>
              <a:rect l="l" t="t" r="r" b="b"/>
              <a:pathLst>
                <a:path w="2626" h="1006" extrusionOk="0">
                  <a:moveTo>
                    <a:pt x="1" y="1"/>
                  </a:moveTo>
                  <a:cubicBezTo>
                    <a:pt x="389" y="184"/>
                    <a:pt x="640" y="503"/>
                    <a:pt x="572" y="1005"/>
                  </a:cubicBezTo>
                  <a:lnTo>
                    <a:pt x="2626" y="1005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33"/>
            <p:cNvSpPr/>
            <p:nvPr/>
          </p:nvSpPr>
          <p:spPr>
            <a:xfrm>
              <a:off x="5829775" y="1797609"/>
              <a:ext cx="110777" cy="71257"/>
            </a:xfrm>
            <a:custGeom>
              <a:avLst/>
              <a:gdLst/>
              <a:ahLst/>
              <a:cxnLst/>
              <a:rect l="l" t="t" r="r" b="b"/>
              <a:pathLst>
                <a:path w="2946" h="1895" extrusionOk="0">
                  <a:moveTo>
                    <a:pt x="389" y="0"/>
                  </a:moveTo>
                  <a:cubicBezTo>
                    <a:pt x="184" y="0"/>
                    <a:pt x="1" y="160"/>
                    <a:pt x="1" y="365"/>
                  </a:cubicBezTo>
                  <a:lnTo>
                    <a:pt x="1" y="1507"/>
                  </a:lnTo>
                  <a:cubicBezTo>
                    <a:pt x="1" y="1712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12"/>
                    <a:pt x="2945" y="1507"/>
                  </a:cubicBezTo>
                  <a:lnTo>
                    <a:pt x="2945" y="365"/>
                  </a:lnTo>
                  <a:cubicBezTo>
                    <a:pt x="2945" y="160"/>
                    <a:pt x="2786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33"/>
            <p:cNvSpPr/>
            <p:nvPr/>
          </p:nvSpPr>
          <p:spPr>
            <a:xfrm>
              <a:off x="5842673" y="1806182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15"/>
                    <a:pt x="0" y="274"/>
                  </a:cubicBezTo>
                  <a:lnTo>
                    <a:pt x="0" y="1142"/>
                  </a:lnTo>
                  <a:cubicBezTo>
                    <a:pt x="0" y="1302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02"/>
                    <a:pt x="2283" y="1142"/>
                  </a:cubicBezTo>
                  <a:lnTo>
                    <a:pt x="2283" y="274"/>
                  </a:lnTo>
                  <a:cubicBezTo>
                    <a:pt x="2283" y="115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33"/>
            <p:cNvSpPr/>
            <p:nvPr/>
          </p:nvSpPr>
          <p:spPr>
            <a:xfrm>
              <a:off x="5908742" y="1917752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33"/>
            <p:cNvSpPr/>
            <p:nvPr/>
          </p:nvSpPr>
          <p:spPr>
            <a:xfrm>
              <a:off x="6016889" y="1917752"/>
              <a:ext cx="98744" cy="37828"/>
            </a:xfrm>
            <a:custGeom>
              <a:avLst/>
              <a:gdLst/>
              <a:ahLst/>
              <a:cxnLst/>
              <a:rect l="l" t="t" r="r" b="b"/>
              <a:pathLst>
                <a:path w="2626" h="1006" extrusionOk="0">
                  <a:moveTo>
                    <a:pt x="1" y="1"/>
                  </a:moveTo>
                  <a:cubicBezTo>
                    <a:pt x="389" y="183"/>
                    <a:pt x="640" y="480"/>
                    <a:pt x="572" y="1005"/>
                  </a:cubicBezTo>
                  <a:lnTo>
                    <a:pt x="2626" y="1005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33"/>
            <p:cNvSpPr/>
            <p:nvPr/>
          </p:nvSpPr>
          <p:spPr>
            <a:xfrm>
              <a:off x="5829775" y="1900604"/>
              <a:ext cx="110777" cy="71257"/>
            </a:xfrm>
            <a:custGeom>
              <a:avLst/>
              <a:gdLst/>
              <a:ahLst/>
              <a:cxnLst/>
              <a:rect l="l" t="t" r="r" b="b"/>
              <a:pathLst>
                <a:path w="2946" h="1895" extrusionOk="0">
                  <a:moveTo>
                    <a:pt x="389" y="0"/>
                  </a:moveTo>
                  <a:cubicBezTo>
                    <a:pt x="184" y="0"/>
                    <a:pt x="1" y="183"/>
                    <a:pt x="1" y="388"/>
                  </a:cubicBezTo>
                  <a:lnTo>
                    <a:pt x="1" y="1530"/>
                  </a:lnTo>
                  <a:cubicBezTo>
                    <a:pt x="1" y="1735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35"/>
                    <a:pt x="2945" y="1530"/>
                  </a:cubicBezTo>
                  <a:lnTo>
                    <a:pt x="2945" y="388"/>
                  </a:lnTo>
                  <a:cubicBezTo>
                    <a:pt x="2945" y="183"/>
                    <a:pt x="2786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33"/>
            <p:cNvSpPr/>
            <p:nvPr/>
          </p:nvSpPr>
          <p:spPr>
            <a:xfrm>
              <a:off x="5842673" y="1909178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1"/>
                  </a:moveTo>
                  <a:cubicBezTo>
                    <a:pt x="114" y="1"/>
                    <a:pt x="0" y="137"/>
                    <a:pt x="0" y="297"/>
                  </a:cubicBezTo>
                  <a:lnTo>
                    <a:pt x="0" y="1165"/>
                  </a:lnTo>
                  <a:cubicBezTo>
                    <a:pt x="0" y="1324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24"/>
                    <a:pt x="2283" y="1165"/>
                  </a:cubicBezTo>
                  <a:lnTo>
                    <a:pt x="2283" y="297"/>
                  </a:lnTo>
                  <a:cubicBezTo>
                    <a:pt x="2283" y="137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33"/>
            <p:cNvSpPr/>
            <p:nvPr/>
          </p:nvSpPr>
          <p:spPr>
            <a:xfrm>
              <a:off x="5908742" y="2020747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33"/>
            <p:cNvSpPr/>
            <p:nvPr/>
          </p:nvSpPr>
          <p:spPr>
            <a:xfrm>
              <a:off x="6016889" y="2020747"/>
              <a:ext cx="98744" cy="37828"/>
            </a:xfrm>
            <a:custGeom>
              <a:avLst/>
              <a:gdLst/>
              <a:ahLst/>
              <a:cxnLst/>
              <a:rect l="l" t="t" r="r" b="b"/>
              <a:pathLst>
                <a:path w="2626" h="1006" extrusionOk="0">
                  <a:moveTo>
                    <a:pt x="1" y="1"/>
                  </a:moveTo>
                  <a:cubicBezTo>
                    <a:pt x="389" y="183"/>
                    <a:pt x="640" y="503"/>
                    <a:pt x="572" y="1005"/>
                  </a:cubicBezTo>
                  <a:lnTo>
                    <a:pt x="2626" y="1005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33"/>
            <p:cNvSpPr/>
            <p:nvPr/>
          </p:nvSpPr>
          <p:spPr>
            <a:xfrm>
              <a:off x="5829775" y="2004465"/>
              <a:ext cx="110777" cy="71257"/>
            </a:xfrm>
            <a:custGeom>
              <a:avLst/>
              <a:gdLst/>
              <a:ahLst/>
              <a:cxnLst/>
              <a:rect l="l" t="t" r="r" b="b"/>
              <a:pathLst>
                <a:path w="2946" h="1895" extrusionOk="0">
                  <a:moveTo>
                    <a:pt x="389" y="0"/>
                  </a:moveTo>
                  <a:cubicBezTo>
                    <a:pt x="184" y="0"/>
                    <a:pt x="1" y="160"/>
                    <a:pt x="1" y="365"/>
                  </a:cubicBezTo>
                  <a:lnTo>
                    <a:pt x="1" y="1507"/>
                  </a:lnTo>
                  <a:cubicBezTo>
                    <a:pt x="1" y="1712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12"/>
                    <a:pt x="2945" y="1507"/>
                  </a:cubicBezTo>
                  <a:lnTo>
                    <a:pt x="2945" y="365"/>
                  </a:lnTo>
                  <a:cubicBezTo>
                    <a:pt x="2945" y="160"/>
                    <a:pt x="2786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33"/>
            <p:cNvSpPr/>
            <p:nvPr/>
          </p:nvSpPr>
          <p:spPr>
            <a:xfrm>
              <a:off x="5842673" y="2013039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14"/>
                    <a:pt x="0" y="274"/>
                  </a:cubicBezTo>
                  <a:lnTo>
                    <a:pt x="0" y="1142"/>
                  </a:lnTo>
                  <a:cubicBezTo>
                    <a:pt x="0" y="1301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01"/>
                    <a:pt x="2283" y="1142"/>
                  </a:cubicBezTo>
                  <a:lnTo>
                    <a:pt x="2283" y="274"/>
                  </a:lnTo>
                  <a:cubicBezTo>
                    <a:pt x="2283" y="114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33"/>
            <p:cNvSpPr/>
            <p:nvPr/>
          </p:nvSpPr>
          <p:spPr>
            <a:xfrm>
              <a:off x="5908742" y="2124608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33"/>
            <p:cNvSpPr/>
            <p:nvPr/>
          </p:nvSpPr>
          <p:spPr>
            <a:xfrm>
              <a:off x="6016889" y="2124608"/>
              <a:ext cx="98744" cy="37791"/>
            </a:xfrm>
            <a:custGeom>
              <a:avLst/>
              <a:gdLst/>
              <a:ahLst/>
              <a:cxnLst/>
              <a:rect l="l" t="t" r="r" b="b"/>
              <a:pathLst>
                <a:path w="2626" h="1005" extrusionOk="0">
                  <a:moveTo>
                    <a:pt x="1" y="1"/>
                  </a:moveTo>
                  <a:cubicBezTo>
                    <a:pt x="389" y="183"/>
                    <a:pt x="640" y="480"/>
                    <a:pt x="572" y="1005"/>
                  </a:cubicBezTo>
                  <a:lnTo>
                    <a:pt x="2626" y="1005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33"/>
            <p:cNvSpPr/>
            <p:nvPr/>
          </p:nvSpPr>
          <p:spPr>
            <a:xfrm>
              <a:off x="5829775" y="2107461"/>
              <a:ext cx="110777" cy="71257"/>
            </a:xfrm>
            <a:custGeom>
              <a:avLst/>
              <a:gdLst/>
              <a:ahLst/>
              <a:cxnLst/>
              <a:rect l="l" t="t" r="r" b="b"/>
              <a:pathLst>
                <a:path w="2946" h="1895" extrusionOk="0">
                  <a:moveTo>
                    <a:pt x="389" y="0"/>
                  </a:moveTo>
                  <a:cubicBezTo>
                    <a:pt x="184" y="0"/>
                    <a:pt x="1" y="183"/>
                    <a:pt x="1" y="388"/>
                  </a:cubicBezTo>
                  <a:lnTo>
                    <a:pt x="1" y="1529"/>
                  </a:lnTo>
                  <a:cubicBezTo>
                    <a:pt x="1" y="1735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35"/>
                    <a:pt x="2945" y="1529"/>
                  </a:cubicBezTo>
                  <a:lnTo>
                    <a:pt x="2945" y="388"/>
                  </a:lnTo>
                  <a:cubicBezTo>
                    <a:pt x="2945" y="183"/>
                    <a:pt x="2786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33"/>
            <p:cNvSpPr/>
            <p:nvPr/>
          </p:nvSpPr>
          <p:spPr>
            <a:xfrm>
              <a:off x="5842673" y="2116034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37"/>
                    <a:pt x="0" y="297"/>
                  </a:cubicBezTo>
                  <a:lnTo>
                    <a:pt x="0" y="1164"/>
                  </a:lnTo>
                  <a:cubicBezTo>
                    <a:pt x="0" y="1324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24"/>
                    <a:pt x="2283" y="1164"/>
                  </a:cubicBezTo>
                  <a:lnTo>
                    <a:pt x="2283" y="297"/>
                  </a:lnTo>
                  <a:cubicBezTo>
                    <a:pt x="2283" y="137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33"/>
            <p:cNvSpPr/>
            <p:nvPr/>
          </p:nvSpPr>
          <p:spPr>
            <a:xfrm>
              <a:off x="5908742" y="2227604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33"/>
            <p:cNvSpPr/>
            <p:nvPr/>
          </p:nvSpPr>
          <p:spPr>
            <a:xfrm>
              <a:off x="6016889" y="2227604"/>
              <a:ext cx="98744" cy="37791"/>
            </a:xfrm>
            <a:custGeom>
              <a:avLst/>
              <a:gdLst/>
              <a:ahLst/>
              <a:cxnLst/>
              <a:rect l="l" t="t" r="r" b="b"/>
              <a:pathLst>
                <a:path w="2626" h="1005" extrusionOk="0">
                  <a:moveTo>
                    <a:pt x="1" y="1"/>
                  </a:moveTo>
                  <a:cubicBezTo>
                    <a:pt x="389" y="183"/>
                    <a:pt x="640" y="503"/>
                    <a:pt x="572" y="1005"/>
                  </a:cubicBezTo>
                  <a:lnTo>
                    <a:pt x="2626" y="1005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33"/>
            <p:cNvSpPr/>
            <p:nvPr/>
          </p:nvSpPr>
          <p:spPr>
            <a:xfrm>
              <a:off x="5829775" y="2211284"/>
              <a:ext cx="110777" cy="71294"/>
            </a:xfrm>
            <a:custGeom>
              <a:avLst/>
              <a:gdLst/>
              <a:ahLst/>
              <a:cxnLst/>
              <a:rect l="l" t="t" r="r" b="b"/>
              <a:pathLst>
                <a:path w="2946" h="1896" extrusionOk="0">
                  <a:moveTo>
                    <a:pt x="389" y="1"/>
                  </a:moveTo>
                  <a:cubicBezTo>
                    <a:pt x="184" y="1"/>
                    <a:pt x="1" y="161"/>
                    <a:pt x="1" y="366"/>
                  </a:cubicBezTo>
                  <a:lnTo>
                    <a:pt x="1" y="1507"/>
                  </a:lnTo>
                  <a:cubicBezTo>
                    <a:pt x="1" y="1713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13"/>
                    <a:pt x="2945" y="1507"/>
                  </a:cubicBezTo>
                  <a:lnTo>
                    <a:pt x="2945" y="366"/>
                  </a:lnTo>
                  <a:cubicBezTo>
                    <a:pt x="2945" y="161"/>
                    <a:pt x="2786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33"/>
            <p:cNvSpPr/>
            <p:nvPr/>
          </p:nvSpPr>
          <p:spPr>
            <a:xfrm>
              <a:off x="5842673" y="2219895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14"/>
                    <a:pt x="0" y="274"/>
                  </a:cubicBezTo>
                  <a:lnTo>
                    <a:pt x="0" y="1142"/>
                  </a:lnTo>
                  <a:cubicBezTo>
                    <a:pt x="0" y="1301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01"/>
                    <a:pt x="2283" y="1142"/>
                  </a:cubicBezTo>
                  <a:lnTo>
                    <a:pt x="2283" y="274"/>
                  </a:lnTo>
                  <a:cubicBezTo>
                    <a:pt x="2283" y="114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33"/>
            <p:cNvSpPr/>
            <p:nvPr/>
          </p:nvSpPr>
          <p:spPr>
            <a:xfrm>
              <a:off x="5908742" y="2331464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33"/>
            <p:cNvSpPr/>
            <p:nvPr/>
          </p:nvSpPr>
          <p:spPr>
            <a:xfrm>
              <a:off x="6016889" y="2331464"/>
              <a:ext cx="98744" cy="37791"/>
            </a:xfrm>
            <a:custGeom>
              <a:avLst/>
              <a:gdLst/>
              <a:ahLst/>
              <a:cxnLst/>
              <a:rect l="l" t="t" r="r" b="b"/>
              <a:pathLst>
                <a:path w="2626" h="1005" extrusionOk="0">
                  <a:moveTo>
                    <a:pt x="1" y="1"/>
                  </a:moveTo>
                  <a:cubicBezTo>
                    <a:pt x="389" y="183"/>
                    <a:pt x="640" y="480"/>
                    <a:pt x="572" y="1005"/>
                  </a:cubicBezTo>
                  <a:lnTo>
                    <a:pt x="2626" y="1005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33"/>
            <p:cNvSpPr/>
            <p:nvPr/>
          </p:nvSpPr>
          <p:spPr>
            <a:xfrm>
              <a:off x="5829775" y="2314317"/>
              <a:ext cx="110777" cy="71257"/>
            </a:xfrm>
            <a:custGeom>
              <a:avLst/>
              <a:gdLst/>
              <a:ahLst/>
              <a:cxnLst/>
              <a:rect l="l" t="t" r="r" b="b"/>
              <a:pathLst>
                <a:path w="2946" h="1895" extrusionOk="0">
                  <a:moveTo>
                    <a:pt x="389" y="0"/>
                  </a:moveTo>
                  <a:cubicBezTo>
                    <a:pt x="184" y="0"/>
                    <a:pt x="1" y="183"/>
                    <a:pt x="1" y="388"/>
                  </a:cubicBezTo>
                  <a:lnTo>
                    <a:pt x="1" y="1529"/>
                  </a:lnTo>
                  <a:cubicBezTo>
                    <a:pt x="1" y="1735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35"/>
                    <a:pt x="2945" y="1529"/>
                  </a:cubicBezTo>
                  <a:lnTo>
                    <a:pt x="2945" y="388"/>
                  </a:lnTo>
                  <a:cubicBezTo>
                    <a:pt x="2945" y="183"/>
                    <a:pt x="2786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33"/>
            <p:cNvSpPr/>
            <p:nvPr/>
          </p:nvSpPr>
          <p:spPr>
            <a:xfrm>
              <a:off x="5842673" y="2322891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37"/>
                    <a:pt x="0" y="297"/>
                  </a:cubicBezTo>
                  <a:lnTo>
                    <a:pt x="0" y="1164"/>
                  </a:lnTo>
                  <a:cubicBezTo>
                    <a:pt x="0" y="1324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24"/>
                    <a:pt x="2283" y="1164"/>
                  </a:cubicBezTo>
                  <a:lnTo>
                    <a:pt x="2283" y="297"/>
                  </a:lnTo>
                  <a:cubicBezTo>
                    <a:pt x="2283" y="137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33"/>
            <p:cNvSpPr/>
            <p:nvPr/>
          </p:nvSpPr>
          <p:spPr>
            <a:xfrm>
              <a:off x="5908742" y="2434460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33"/>
            <p:cNvSpPr/>
            <p:nvPr/>
          </p:nvSpPr>
          <p:spPr>
            <a:xfrm>
              <a:off x="6016889" y="2434460"/>
              <a:ext cx="98744" cy="37791"/>
            </a:xfrm>
            <a:custGeom>
              <a:avLst/>
              <a:gdLst/>
              <a:ahLst/>
              <a:cxnLst/>
              <a:rect l="l" t="t" r="r" b="b"/>
              <a:pathLst>
                <a:path w="2626" h="1005" extrusionOk="0">
                  <a:moveTo>
                    <a:pt x="1" y="1"/>
                  </a:moveTo>
                  <a:cubicBezTo>
                    <a:pt x="389" y="183"/>
                    <a:pt x="640" y="503"/>
                    <a:pt x="572" y="1005"/>
                  </a:cubicBezTo>
                  <a:lnTo>
                    <a:pt x="2626" y="1005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33"/>
            <p:cNvSpPr/>
            <p:nvPr/>
          </p:nvSpPr>
          <p:spPr>
            <a:xfrm>
              <a:off x="5829775" y="2418140"/>
              <a:ext cx="110777" cy="71294"/>
            </a:xfrm>
            <a:custGeom>
              <a:avLst/>
              <a:gdLst/>
              <a:ahLst/>
              <a:cxnLst/>
              <a:rect l="l" t="t" r="r" b="b"/>
              <a:pathLst>
                <a:path w="2946" h="1896" extrusionOk="0">
                  <a:moveTo>
                    <a:pt x="389" y="1"/>
                  </a:moveTo>
                  <a:cubicBezTo>
                    <a:pt x="184" y="1"/>
                    <a:pt x="1" y="161"/>
                    <a:pt x="1" y="366"/>
                  </a:cubicBezTo>
                  <a:lnTo>
                    <a:pt x="1" y="1507"/>
                  </a:lnTo>
                  <a:cubicBezTo>
                    <a:pt x="1" y="1713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13"/>
                    <a:pt x="2945" y="1507"/>
                  </a:cubicBezTo>
                  <a:lnTo>
                    <a:pt x="2945" y="366"/>
                  </a:lnTo>
                  <a:cubicBezTo>
                    <a:pt x="2945" y="161"/>
                    <a:pt x="2786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33"/>
            <p:cNvSpPr/>
            <p:nvPr/>
          </p:nvSpPr>
          <p:spPr>
            <a:xfrm>
              <a:off x="5842673" y="2426751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14"/>
                    <a:pt x="0" y="274"/>
                  </a:cubicBezTo>
                  <a:lnTo>
                    <a:pt x="0" y="1141"/>
                  </a:lnTo>
                  <a:cubicBezTo>
                    <a:pt x="0" y="1301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01"/>
                    <a:pt x="2283" y="1141"/>
                  </a:cubicBezTo>
                  <a:lnTo>
                    <a:pt x="2283" y="274"/>
                  </a:lnTo>
                  <a:cubicBezTo>
                    <a:pt x="2283" y="114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33"/>
            <p:cNvSpPr/>
            <p:nvPr/>
          </p:nvSpPr>
          <p:spPr>
            <a:xfrm>
              <a:off x="5908742" y="2538320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33"/>
            <p:cNvSpPr/>
            <p:nvPr/>
          </p:nvSpPr>
          <p:spPr>
            <a:xfrm>
              <a:off x="6016889" y="2538320"/>
              <a:ext cx="98744" cy="37791"/>
            </a:xfrm>
            <a:custGeom>
              <a:avLst/>
              <a:gdLst/>
              <a:ahLst/>
              <a:cxnLst/>
              <a:rect l="l" t="t" r="r" b="b"/>
              <a:pathLst>
                <a:path w="2626" h="1005" extrusionOk="0">
                  <a:moveTo>
                    <a:pt x="1" y="0"/>
                  </a:moveTo>
                  <a:cubicBezTo>
                    <a:pt x="389" y="183"/>
                    <a:pt x="640" y="480"/>
                    <a:pt x="572" y="1005"/>
                  </a:cubicBezTo>
                  <a:lnTo>
                    <a:pt x="2626" y="1005"/>
                  </a:lnTo>
                  <a:lnTo>
                    <a:pt x="2626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33"/>
            <p:cNvSpPr/>
            <p:nvPr/>
          </p:nvSpPr>
          <p:spPr>
            <a:xfrm>
              <a:off x="5829775" y="2521136"/>
              <a:ext cx="110777" cy="71294"/>
            </a:xfrm>
            <a:custGeom>
              <a:avLst/>
              <a:gdLst/>
              <a:ahLst/>
              <a:cxnLst/>
              <a:rect l="l" t="t" r="r" b="b"/>
              <a:pathLst>
                <a:path w="2946" h="1896" extrusionOk="0">
                  <a:moveTo>
                    <a:pt x="389" y="1"/>
                  </a:moveTo>
                  <a:cubicBezTo>
                    <a:pt x="184" y="1"/>
                    <a:pt x="1" y="184"/>
                    <a:pt x="1" y="389"/>
                  </a:cubicBezTo>
                  <a:lnTo>
                    <a:pt x="1" y="1530"/>
                  </a:lnTo>
                  <a:cubicBezTo>
                    <a:pt x="1" y="1736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36"/>
                    <a:pt x="2945" y="1530"/>
                  </a:cubicBezTo>
                  <a:lnTo>
                    <a:pt x="2945" y="389"/>
                  </a:lnTo>
                  <a:cubicBezTo>
                    <a:pt x="2945" y="184"/>
                    <a:pt x="2786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33"/>
            <p:cNvSpPr/>
            <p:nvPr/>
          </p:nvSpPr>
          <p:spPr>
            <a:xfrm>
              <a:off x="5842673" y="2529747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37"/>
                    <a:pt x="0" y="297"/>
                  </a:cubicBezTo>
                  <a:lnTo>
                    <a:pt x="0" y="1164"/>
                  </a:lnTo>
                  <a:cubicBezTo>
                    <a:pt x="0" y="1324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24"/>
                    <a:pt x="2283" y="1164"/>
                  </a:cubicBezTo>
                  <a:lnTo>
                    <a:pt x="2283" y="297"/>
                  </a:lnTo>
                  <a:cubicBezTo>
                    <a:pt x="2283" y="137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33"/>
            <p:cNvSpPr/>
            <p:nvPr/>
          </p:nvSpPr>
          <p:spPr>
            <a:xfrm>
              <a:off x="5908742" y="2641316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33"/>
            <p:cNvSpPr/>
            <p:nvPr/>
          </p:nvSpPr>
          <p:spPr>
            <a:xfrm>
              <a:off x="6016889" y="2641316"/>
              <a:ext cx="98744" cy="37791"/>
            </a:xfrm>
            <a:custGeom>
              <a:avLst/>
              <a:gdLst/>
              <a:ahLst/>
              <a:cxnLst/>
              <a:rect l="l" t="t" r="r" b="b"/>
              <a:pathLst>
                <a:path w="2626" h="1005" extrusionOk="0">
                  <a:moveTo>
                    <a:pt x="1" y="0"/>
                  </a:moveTo>
                  <a:cubicBezTo>
                    <a:pt x="389" y="183"/>
                    <a:pt x="640" y="503"/>
                    <a:pt x="572" y="1005"/>
                  </a:cubicBezTo>
                  <a:lnTo>
                    <a:pt x="2626" y="1005"/>
                  </a:lnTo>
                  <a:lnTo>
                    <a:pt x="2626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33"/>
            <p:cNvSpPr/>
            <p:nvPr/>
          </p:nvSpPr>
          <p:spPr>
            <a:xfrm>
              <a:off x="5829775" y="2624996"/>
              <a:ext cx="110777" cy="71294"/>
            </a:xfrm>
            <a:custGeom>
              <a:avLst/>
              <a:gdLst/>
              <a:ahLst/>
              <a:cxnLst/>
              <a:rect l="l" t="t" r="r" b="b"/>
              <a:pathLst>
                <a:path w="2946" h="1896" extrusionOk="0">
                  <a:moveTo>
                    <a:pt x="389" y="1"/>
                  </a:moveTo>
                  <a:cubicBezTo>
                    <a:pt x="184" y="1"/>
                    <a:pt x="1" y="161"/>
                    <a:pt x="1" y="366"/>
                  </a:cubicBezTo>
                  <a:lnTo>
                    <a:pt x="1" y="1507"/>
                  </a:lnTo>
                  <a:cubicBezTo>
                    <a:pt x="1" y="1713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13"/>
                    <a:pt x="2945" y="1507"/>
                  </a:cubicBezTo>
                  <a:lnTo>
                    <a:pt x="2945" y="366"/>
                  </a:lnTo>
                  <a:cubicBezTo>
                    <a:pt x="2945" y="161"/>
                    <a:pt x="2786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33"/>
            <p:cNvSpPr/>
            <p:nvPr/>
          </p:nvSpPr>
          <p:spPr>
            <a:xfrm>
              <a:off x="5842673" y="2633607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14"/>
                    <a:pt x="0" y="274"/>
                  </a:cubicBezTo>
                  <a:lnTo>
                    <a:pt x="0" y="1141"/>
                  </a:lnTo>
                  <a:cubicBezTo>
                    <a:pt x="0" y="1301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01"/>
                    <a:pt x="2283" y="1141"/>
                  </a:cubicBezTo>
                  <a:lnTo>
                    <a:pt x="2283" y="274"/>
                  </a:lnTo>
                  <a:cubicBezTo>
                    <a:pt x="2283" y="114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33"/>
            <p:cNvSpPr/>
            <p:nvPr/>
          </p:nvSpPr>
          <p:spPr>
            <a:xfrm>
              <a:off x="5908742" y="2745177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33"/>
            <p:cNvSpPr/>
            <p:nvPr/>
          </p:nvSpPr>
          <p:spPr>
            <a:xfrm>
              <a:off x="6016889" y="2745177"/>
              <a:ext cx="98744" cy="37791"/>
            </a:xfrm>
            <a:custGeom>
              <a:avLst/>
              <a:gdLst/>
              <a:ahLst/>
              <a:cxnLst/>
              <a:rect l="l" t="t" r="r" b="b"/>
              <a:pathLst>
                <a:path w="2626" h="1005" extrusionOk="0">
                  <a:moveTo>
                    <a:pt x="1" y="0"/>
                  </a:moveTo>
                  <a:cubicBezTo>
                    <a:pt x="389" y="183"/>
                    <a:pt x="640" y="480"/>
                    <a:pt x="572" y="1005"/>
                  </a:cubicBezTo>
                  <a:lnTo>
                    <a:pt x="2626" y="1005"/>
                  </a:lnTo>
                  <a:lnTo>
                    <a:pt x="2626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33"/>
            <p:cNvSpPr/>
            <p:nvPr/>
          </p:nvSpPr>
          <p:spPr>
            <a:xfrm>
              <a:off x="5829775" y="2727992"/>
              <a:ext cx="110777" cy="71294"/>
            </a:xfrm>
            <a:custGeom>
              <a:avLst/>
              <a:gdLst/>
              <a:ahLst/>
              <a:cxnLst/>
              <a:rect l="l" t="t" r="r" b="b"/>
              <a:pathLst>
                <a:path w="2946" h="1896" extrusionOk="0">
                  <a:moveTo>
                    <a:pt x="389" y="1"/>
                  </a:moveTo>
                  <a:cubicBezTo>
                    <a:pt x="184" y="1"/>
                    <a:pt x="1" y="183"/>
                    <a:pt x="1" y="389"/>
                  </a:cubicBezTo>
                  <a:lnTo>
                    <a:pt x="1" y="1530"/>
                  </a:lnTo>
                  <a:cubicBezTo>
                    <a:pt x="1" y="1736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36"/>
                    <a:pt x="2945" y="1530"/>
                  </a:cubicBezTo>
                  <a:lnTo>
                    <a:pt x="2945" y="389"/>
                  </a:lnTo>
                  <a:cubicBezTo>
                    <a:pt x="2945" y="183"/>
                    <a:pt x="2786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33"/>
            <p:cNvSpPr/>
            <p:nvPr/>
          </p:nvSpPr>
          <p:spPr>
            <a:xfrm>
              <a:off x="5842673" y="2736603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37"/>
                    <a:pt x="0" y="297"/>
                  </a:cubicBezTo>
                  <a:lnTo>
                    <a:pt x="0" y="1164"/>
                  </a:lnTo>
                  <a:cubicBezTo>
                    <a:pt x="0" y="1324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24"/>
                    <a:pt x="2283" y="1164"/>
                  </a:cubicBezTo>
                  <a:lnTo>
                    <a:pt x="2283" y="297"/>
                  </a:lnTo>
                  <a:cubicBezTo>
                    <a:pt x="2283" y="137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33"/>
            <p:cNvSpPr/>
            <p:nvPr/>
          </p:nvSpPr>
          <p:spPr>
            <a:xfrm>
              <a:off x="5908742" y="2849037"/>
              <a:ext cx="206889" cy="36926"/>
            </a:xfrm>
            <a:custGeom>
              <a:avLst/>
              <a:gdLst/>
              <a:ahLst/>
              <a:cxnLst/>
              <a:rect l="l" t="t" r="r" b="b"/>
              <a:pathLst>
                <a:path w="5502" h="982" extrusionOk="0">
                  <a:moveTo>
                    <a:pt x="1" y="0"/>
                  </a:moveTo>
                  <a:lnTo>
                    <a:pt x="1" y="982"/>
                  </a:lnTo>
                  <a:lnTo>
                    <a:pt x="5502" y="982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33"/>
            <p:cNvSpPr/>
            <p:nvPr/>
          </p:nvSpPr>
          <p:spPr>
            <a:xfrm>
              <a:off x="6016889" y="2849037"/>
              <a:ext cx="98744" cy="36926"/>
            </a:xfrm>
            <a:custGeom>
              <a:avLst/>
              <a:gdLst/>
              <a:ahLst/>
              <a:cxnLst/>
              <a:rect l="l" t="t" r="r" b="b"/>
              <a:pathLst>
                <a:path w="2626" h="982" extrusionOk="0">
                  <a:moveTo>
                    <a:pt x="1" y="0"/>
                  </a:moveTo>
                  <a:cubicBezTo>
                    <a:pt x="389" y="160"/>
                    <a:pt x="640" y="479"/>
                    <a:pt x="572" y="982"/>
                  </a:cubicBezTo>
                  <a:lnTo>
                    <a:pt x="2626" y="982"/>
                  </a:lnTo>
                  <a:lnTo>
                    <a:pt x="2626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33"/>
            <p:cNvSpPr/>
            <p:nvPr/>
          </p:nvSpPr>
          <p:spPr>
            <a:xfrm>
              <a:off x="5829775" y="2831852"/>
              <a:ext cx="110777" cy="71294"/>
            </a:xfrm>
            <a:custGeom>
              <a:avLst/>
              <a:gdLst/>
              <a:ahLst/>
              <a:cxnLst/>
              <a:rect l="l" t="t" r="r" b="b"/>
              <a:pathLst>
                <a:path w="2946" h="1896" extrusionOk="0">
                  <a:moveTo>
                    <a:pt x="389" y="1"/>
                  </a:moveTo>
                  <a:cubicBezTo>
                    <a:pt x="184" y="1"/>
                    <a:pt x="1" y="160"/>
                    <a:pt x="1" y="366"/>
                  </a:cubicBezTo>
                  <a:lnTo>
                    <a:pt x="1" y="1507"/>
                  </a:lnTo>
                  <a:cubicBezTo>
                    <a:pt x="1" y="1713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13"/>
                    <a:pt x="2945" y="1507"/>
                  </a:cubicBezTo>
                  <a:lnTo>
                    <a:pt x="2945" y="366"/>
                  </a:lnTo>
                  <a:cubicBezTo>
                    <a:pt x="2945" y="160"/>
                    <a:pt x="2786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33"/>
            <p:cNvSpPr/>
            <p:nvPr/>
          </p:nvSpPr>
          <p:spPr>
            <a:xfrm>
              <a:off x="5842673" y="2840426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1"/>
                  </a:moveTo>
                  <a:cubicBezTo>
                    <a:pt x="114" y="1"/>
                    <a:pt x="0" y="115"/>
                    <a:pt x="0" y="275"/>
                  </a:cubicBezTo>
                  <a:lnTo>
                    <a:pt x="0" y="1142"/>
                  </a:lnTo>
                  <a:cubicBezTo>
                    <a:pt x="0" y="1302"/>
                    <a:pt x="114" y="1439"/>
                    <a:pt x="274" y="1439"/>
                  </a:cubicBezTo>
                  <a:lnTo>
                    <a:pt x="1986" y="1439"/>
                  </a:lnTo>
                  <a:cubicBezTo>
                    <a:pt x="2146" y="1439"/>
                    <a:pt x="2283" y="1302"/>
                    <a:pt x="2283" y="1142"/>
                  </a:cubicBezTo>
                  <a:lnTo>
                    <a:pt x="2283" y="275"/>
                  </a:lnTo>
                  <a:cubicBezTo>
                    <a:pt x="2283" y="115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33"/>
            <p:cNvSpPr/>
            <p:nvPr/>
          </p:nvSpPr>
          <p:spPr>
            <a:xfrm>
              <a:off x="5908742" y="2952033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33"/>
            <p:cNvSpPr/>
            <p:nvPr/>
          </p:nvSpPr>
          <p:spPr>
            <a:xfrm>
              <a:off x="6016889" y="2952033"/>
              <a:ext cx="98744" cy="37791"/>
            </a:xfrm>
            <a:custGeom>
              <a:avLst/>
              <a:gdLst/>
              <a:ahLst/>
              <a:cxnLst/>
              <a:rect l="l" t="t" r="r" b="b"/>
              <a:pathLst>
                <a:path w="2626" h="1005" extrusionOk="0">
                  <a:moveTo>
                    <a:pt x="1" y="0"/>
                  </a:moveTo>
                  <a:cubicBezTo>
                    <a:pt x="389" y="183"/>
                    <a:pt x="640" y="480"/>
                    <a:pt x="572" y="1005"/>
                  </a:cubicBezTo>
                  <a:lnTo>
                    <a:pt x="2626" y="1005"/>
                  </a:lnTo>
                  <a:lnTo>
                    <a:pt x="2626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33"/>
            <p:cNvSpPr/>
            <p:nvPr/>
          </p:nvSpPr>
          <p:spPr>
            <a:xfrm>
              <a:off x="5829775" y="2934848"/>
              <a:ext cx="110777" cy="71294"/>
            </a:xfrm>
            <a:custGeom>
              <a:avLst/>
              <a:gdLst/>
              <a:ahLst/>
              <a:cxnLst/>
              <a:rect l="l" t="t" r="r" b="b"/>
              <a:pathLst>
                <a:path w="2946" h="1896" extrusionOk="0">
                  <a:moveTo>
                    <a:pt x="389" y="1"/>
                  </a:moveTo>
                  <a:cubicBezTo>
                    <a:pt x="184" y="1"/>
                    <a:pt x="1" y="183"/>
                    <a:pt x="1" y="389"/>
                  </a:cubicBezTo>
                  <a:lnTo>
                    <a:pt x="1" y="1530"/>
                  </a:lnTo>
                  <a:cubicBezTo>
                    <a:pt x="1" y="1735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35"/>
                    <a:pt x="2945" y="1530"/>
                  </a:cubicBezTo>
                  <a:lnTo>
                    <a:pt x="2945" y="389"/>
                  </a:lnTo>
                  <a:cubicBezTo>
                    <a:pt x="2945" y="183"/>
                    <a:pt x="2786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33"/>
            <p:cNvSpPr/>
            <p:nvPr/>
          </p:nvSpPr>
          <p:spPr>
            <a:xfrm>
              <a:off x="5842673" y="2943422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1"/>
                  </a:moveTo>
                  <a:cubicBezTo>
                    <a:pt x="114" y="1"/>
                    <a:pt x="0" y="138"/>
                    <a:pt x="0" y="298"/>
                  </a:cubicBezTo>
                  <a:lnTo>
                    <a:pt x="0" y="1165"/>
                  </a:lnTo>
                  <a:cubicBezTo>
                    <a:pt x="0" y="1325"/>
                    <a:pt x="114" y="1439"/>
                    <a:pt x="274" y="1439"/>
                  </a:cubicBezTo>
                  <a:lnTo>
                    <a:pt x="1986" y="1439"/>
                  </a:lnTo>
                  <a:cubicBezTo>
                    <a:pt x="2146" y="1439"/>
                    <a:pt x="2283" y="1325"/>
                    <a:pt x="2283" y="1165"/>
                  </a:cubicBezTo>
                  <a:lnTo>
                    <a:pt x="2283" y="298"/>
                  </a:lnTo>
                  <a:cubicBezTo>
                    <a:pt x="2283" y="138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33"/>
            <p:cNvSpPr/>
            <p:nvPr/>
          </p:nvSpPr>
          <p:spPr>
            <a:xfrm>
              <a:off x="5908742" y="3055893"/>
              <a:ext cx="206889" cy="36926"/>
            </a:xfrm>
            <a:custGeom>
              <a:avLst/>
              <a:gdLst/>
              <a:ahLst/>
              <a:cxnLst/>
              <a:rect l="l" t="t" r="r" b="b"/>
              <a:pathLst>
                <a:path w="5502" h="982" extrusionOk="0">
                  <a:moveTo>
                    <a:pt x="1" y="0"/>
                  </a:moveTo>
                  <a:lnTo>
                    <a:pt x="1" y="982"/>
                  </a:lnTo>
                  <a:lnTo>
                    <a:pt x="5502" y="982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33"/>
            <p:cNvSpPr/>
            <p:nvPr/>
          </p:nvSpPr>
          <p:spPr>
            <a:xfrm>
              <a:off x="6016889" y="3055893"/>
              <a:ext cx="98744" cy="36926"/>
            </a:xfrm>
            <a:custGeom>
              <a:avLst/>
              <a:gdLst/>
              <a:ahLst/>
              <a:cxnLst/>
              <a:rect l="l" t="t" r="r" b="b"/>
              <a:pathLst>
                <a:path w="2626" h="982" extrusionOk="0">
                  <a:moveTo>
                    <a:pt x="1" y="0"/>
                  </a:moveTo>
                  <a:cubicBezTo>
                    <a:pt x="389" y="160"/>
                    <a:pt x="640" y="479"/>
                    <a:pt x="572" y="982"/>
                  </a:cubicBezTo>
                  <a:lnTo>
                    <a:pt x="2626" y="982"/>
                  </a:lnTo>
                  <a:lnTo>
                    <a:pt x="2626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33"/>
            <p:cNvSpPr/>
            <p:nvPr/>
          </p:nvSpPr>
          <p:spPr>
            <a:xfrm>
              <a:off x="5829775" y="3038709"/>
              <a:ext cx="110777" cy="71294"/>
            </a:xfrm>
            <a:custGeom>
              <a:avLst/>
              <a:gdLst/>
              <a:ahLst/>
              <a:cxnLst/>
              <a:rect l="l" t="t" r="r" b="b"/>
              <a:pathLst>
                <a:path w="2946" h="1896" extrusionOk="0">
                  <a:moveTo>
                    <a:pt x="389" y="1"/>
                  </a:moveTo>
                  <a:cubicBezTo>
                    <a:pt x="184" y="1"/>
                    <a:pt x="1" y="160"/>
                    <a:pt x="1" y="366"/>
                  </a:cubicBezTo>
                  <a:lnTo>
                    <a:pt x="1" y="1507"/>
                  </a:lnTo>
                  <a:cubicBezTo>
                    <a:pt x="1" y="1712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12"/>
                    <a:pt x="2945" y="1507"/>
                  </a:cubicBezTo>
                  <a:lnTo>
                    <a:pt x="2945" y="366"/>
                  </a:lnTo>
                  <a:cubicBezTo>
                    <a:pt x="2945" y="160"/>
                    <a:pt x="2786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33"/>
            <p:cNvSpPr/>
            <p:nvPr/>
          </p:nvSpPr>
          <p:spPr>
            <a:xfrm>
              <a:off x="5842673" y="3047282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1"/>
                  </a:moveTo>
                  <a:cubicBezTo>
                    <a:pt x="114" y="1"/>
                    <a:pt x="0" y="115"/>
                    <a:pt x="0" y="275"/>
                  </a:cubicBezTo>
                  <a:lnTo>
                    <a:pt x="0" y="1142"/>
                  </a:lnTo>
                  <a:cubicBezTo>
                    <a:pt x="0" y="1302"/>
                    <a:pt x="114" y="1439"/>
                    <a:pt x="274" y="1439"/>
                  </a:cubicBezTo>
                  <a:lnTo>
                    <a:pt x="1986" y="1439"/>
                  </a:lnTo>
                  <a:cubicBezTo>
                    <a:pt x="2146" y="1439"/>
                    <a:pt x="2283" y="1302"/>
                    <a:pt x="2283" y="1142"/>
                  </a:cubicBezTo>
                  <a:lnTo>
                    <a:pt x="2283" y="275"/>
                  </a:lnTo>
                  <a:cubicBezTo>
                    <a:pt x="2283" y="115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33"/>
            <p:cNvSpPr/>
            <p:nvPr/>
          </p:nvSpPr>
          <p:spPr>
            <a:xfrm>
              <a:off x="5908742" y="3160581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33"/>
            <p:cNvSpPr/>
            <p:nvPr/>
          </p:nvSpPr>
          <p:spPr>
            <a:xfrm>
              <a:off x="6016889" y="3160581"/>
              <a:ext cx="98744" cy="37828"/>
            </a:xfrm>
            <a:custGeom>
              <a:avLst/>
              <a:gdLst/>
              <a:ahLst/>
              <a:cxnLst/>
              <a:rect l="l" t="t" r="r" b="b"/>
              <a:pathLst>
                <a:path w="2626" h="1006" extrusionOk="0">
                  <a:moveTo>
                    <a:pt x="1" y="1"/>
                  </a:moveTo>
                  <a:cubicBezTo>
                    <a:pt x="389" y="183"/>
                    <a:pt x="640" y="480"/>
                    <a:pt x="572" y="1005"/>
                  </a:cubicBezTo>
                  <a:lnTo>
                    <a:pt x="2626" y="1005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33"/>
            <p:cNvSpPr/>
            <p:nvPr/>
          </p:nvSpPr>
          <p:spPr>
            <a:xfrm>
              <a:off x="5829775" y="3143434"/>
              <a:ext cx="110777" cy="71257"/>
            </a:xfrm>
            <a:custGeom>
              <a:avLst/>
              <a:gdLst/>
              <a:ahLst/>
              <a:cxnLst/>
              <a:rect l="l" t="t" r="r" b="b"/>
              <a:pathLst>
                <a:path w="2946" h="1895" extrusionOk="0">
                  <a:moveTo>
                    <a:pt x="389" y="0"/>
                  </a:moveTo>
                  <a:cubicBezTo>
                    <a:pt x="184" y="0"/>
                    <a:pt x="1" y="183"/>
                    <a:pt x="1" y="388"/>
                  </a:cubicBezTo>
                  <a:lnTo>
                    <a:pt x="1" y="1530"/>
                  </a:lnTo>
                  <a:cubicBezTo>
                    <a:pt x="1" y="1735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35"/>
                    <a:pt x="2945" y="1530"/>
                  </a:cubicBezTo>
                  <a:lnTo>
                    <a:pt x="2945" y="388"/>
                  </a:lnTo>
                  <a:cubicBezTo>
                    <a:pt x="2945" y="183"/>
                    <a:pt x="2786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33"/>
            <p:cNvSpPr/>
            <p:nvPr/>
          </p:nvSpPr>
          <p:spPr>
            <a:xfrm>
              <a:off x="5842673" y="3152008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37"/>
                    <a:pt x="0" y="297"/>
                  </a:cubicBezTo>
                  <a:lnTo>
                    <a:pt x="0" y="1165"/>
                  </a:lnTo>
                  <a:cubicBezTo>
                    <a:pt x="0" y="1324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24"/>
                    <a:pt x="2283" y="1165"/>
                  </a:cubicBezTo>
                  <a:lnTo>
                    <a:pt x="2283" y="297"/>
                  </a:lnTo>
                  <a:cubicBezTo>
                    <a:pt x="2283" y="137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33"/>
            <p:cNvSpPr/>
            <p:nvPr/>
          </p:nvSpPr>
          <p:spPr>
            <a:xfrm>
              <a:off x="5908742" y="3263577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33"/>
            <p:cNvSpPr/>
            <p:nvPr/>
          </p:nvSpPr>
          <p:spPr>
            <a:xfrm>
              <a:off x="6016889" y="3263577"/>
              <a:ext cx="98744" cy="37828"/>
            </a:xfrm>
            <a:custGeom>
              <a:avLst/>
              <a:gdLst/>
              <a:ahLst/>
              <a:cxnLst/>
              <a:rect l="l" t="t" r="r" b="b"/>
              <a:pathLst>
                <a:path w="2626" h="1006" extrusionOk="0">
                  <a:moveTo>
                    <a:pt x="1" y="1"/>
                  </a:moveTo>
                  <a:cubicBezTo>
                    <a:pt x="389" y="183"/>
                    <a:pt x="640" y="503"/>
                    <a:pt x="572" y="1005"/>
                  </a:cubicBezTo>
                  <a:lnTo>
                    <a:pt x="2626" y="1005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33"/>
            <p:cNvSpPr/>
            <p:nvPr/>
          </p:nvSpPr>
          <p:spPr>
            <a:xfrm>
              <a:off x="5829775" y="3247295"/>
              <a:ext cx="110777" cy="71257"/>
            </a:xfrm>
            <a:custGeom>
              <a:avLst/>
              <a:gdLst/>
              <a:ahLst/>
              <a:cxnLst/>
              <a:rect l="l" t="t" r="r" b="b"/>
              <a:pathLst>
                <a:path w="2946" h="1895" extrusionOk="0">
                  <a:moveTo>
                    <a:pt x="389" y="0"/>
                  </a:moveTo>
                  <a:cubicBezTo>
                    <a:pt x="184" y="0"/>
                    <a:pt x="1" y="160"/>
                    <a:pt x="1" y="365"/>
                  </a:cubicBezTo>
                  <a:lnTo>
                    <a:pt x="1" y="1507"/>
                  </a:lnTo>
                  <a:cubicBezTo>
                    <a:pt x="1" y="1712"/>
                    <a:pt x="184" y="1895"/>
                    <a:pt x="389" y="1895"/>
                  </a:cubicBezTo>
                  <a:lnTo>
                    <a:pt x="2580" y="1895"/>
                  </a:lnTo>
                  <a:cubicBezTo>
                    <a:pt x="2786" y="1895"/>
                    <a:pt x="2945" y="1712"/>
                    <a:pt x="2945" y="1507"/>
                  </a:cubicBezTo>
                  <a:lnTo>
                    <a:pt x="2945" y="365"/>
                  </a:lnTo>
                  <a:cubicBezTo>
                    <a:pt x="2945" y="160"/>
                    <a:pt x="2786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33"/>
            <p:cNvSpPr/>
            <p:nvPr/>
          </p:nvSpPr>
          <p:spPr>
            <a:xfrm>
              <a:off x="5842673" y="3255868"/>
              <a:ext cx="85847" cy="54110"/>
            </a:xfrm>
            <a:custGeom>
              <a:avLst/>
              <a:gdLst/>
              <a:ahLst/>
              <a:cxnLst/>
              <a:rect l="l" t="t" r="r" b="b"/>
              <a:pathLst>
                <a:path w="2283" h="1439" extrusionOk="0">
                  <a:moveTo>
                    <a:pt x="274" y="0"/>
                  </a:moveTo>
                  <a:cubicBezTo>
                    <a:pt x="114" y="0"/>
                    <a:pt x="0" y="114"/>
                    <a:pt x="0" y="274"/>
                  </a:cubicBezTo>
                  <a:lnTo>
                    <a:pt x="0" y="1142"/>
                  </a:lnTo>
                  <a:cubicBezTo>
                    <a:pt x="0" y="1301"/>
                    <a:pt x="114" y="1438"/>
                    <a:pt x="274" y="1438"/>
                  </a:cubicBezTo>
                  <a:lnTo>
                    <a:pt x="1986" y="1438"/>
                  </a:lnTo>
                  <a:cubicBezTo>
                    <a:pt x="2146" y="1438"/>
                    <a:pt x="2283" y="1301"/>
                    <a:pt x="2283" y="1142"/>
                  </a:cubicBezTo>
                  <a:lnTo>
                    <a:pt x="2283" y="274"/>
                  </a:lnTo>
                  <a:cubicBezTo>
                    <a:pt x="2283" y="114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33"/>
            <p:cNvSpPr/>
            <p:nvPr/>
          </p:nvSpPr>
          <p:spPr>
            <a:xfrm>
              <a:off x="7594464" y="3263577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33"/>
            <p:cNvSpPr/>
            <p:nvPr/>
          </p:nvSpPr>
          <p:spPr>
            <a:xfrm>
              <a:off x="7594464" y="3263577"/>
              <a:ext cx="99609" cy="37828"/>
            </a:xfrm>
            <a:custGeom>
              <a:avLst/>
              <a:gdLst/>
              <a:ahLst/>
              <a:cxnLst/>
              <a:rect l="l" t="t" r="r" b="b"/>
              <a:pathLst>
                <a:path w="2649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2"/>
                    <a:pt x="2009" y="526"/>
                    <a:pt x="2055" y="1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33"/>
            <p:cNvSpPr/>
            <p:nvPr/>
          </p:nvSpPr>
          <p:spPr>
            <a:xfrm>
              <a:off x="7769583" y="3247295"/>
              <a:ext cx="110739" cy="71257"/>
            </a:xfrm>
            <a:custGeom>
              <a:avLst/>
              <a:gdLst/>
              <a:ahLst/>
              <a:cxnLst/>
              <a:rect l="l" t="t" r="r" b="b"/>
              <a:pathLst>
                <a:path w="2945" h="1895" extrusionOk="0">
                  <a:moveTo>
                    <a:pt x="388" y="0"/>
                  </a:moveTo>
                  <a:cubicBezTo>
                    <a:pt x="183" y="0"/>
                    <a:pt x="0" y="160"/>
                    <a:pt x="0" y="365"/>
                  </a:cubicBezTo>
                  <a:lnTo>
                    <a:pt x="0" y="1507"/>
                  </a:lnTo>
                  <a:cubicBezTo>
                    <a:pt x="0" y="1712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12"/>
                    <a:pt x="2945" y="1507"/>
                  </a:cubicBezTo>
                  <a:lnTo>
                    <a:pt x="2945" y="365"/>
                  </a:lnTo>
                  <a:cubicBezTo>
                    <a:pt x="2945" y="160"/>
                    <a:pt x="2785" y="0"/>
                    <a:pt x="2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33"/>
            <p:cNvSpPr/>
            <p:nvPr/>
          </p:nvSpPr>
          <p:spPr>
            <a:xfrm>
              <a:off x="7782443" y="3255868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0"/>
                  </a:moveTo>
                  <a:cubicBezTo>
                    <a:pt x="137" y="0"/>
                    <a:pt x="1" y="114"/>
                    <a:pt x="1" y="274"/>
                  </a:cubicBezTo>
                  <a:lnTo>
                    <a:pt x="1" y="1142"/>
                  </a:lnTo>
                  <a:cubicBezTo>
                    <a:pt x="1" y="1301"/>
                    <a:pt x="137" y="1438"/>
                    <a:pt x="297" y="1438"/>
                  </a:cubicBezTo>
                  <a:lnTo>
                    <a:pt x="1986" y="1438"/>
                  </a:lnTo>
                  <a:cubicBezTo>
                    <a:pt x="2146" y="1438"/>
                    <a:pt x="2283" y="1301"/>
                    <a:pt x="2283" y="1142"/>
                  </a:cubicBezTo>
                  <a:lnTo>
                    <a:pt x="2283" y="274"/>
                  </a:lnTo>
                  <a:cubicBezTo>
                    <a:pt x="2283" y="114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33"/>
            <p:cNvSpPr/>
            <p:nvPr/>
          </p:nvSpPr>
          <p:spPr>
            <a:xfrm>
              <a:off x="7594464" y="3160581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33"/>
            <p:cNvSpPr/>
            <p:nvPr/>
          </p:nvSpPr>
          <p:spPr>
            <a:xfrm>
              <a:off x="7594464" y="3160581"/>
              <a:ext cx="99609" cy="37828"/>
            </a:xfrm>
            <a:custGeom>
              <a:avLst/>
              <a:gdLst/>
              <a:ahLst/>
              <a:cxnLst/>
              <a:rect l="l" t="t" r="r" b="b"/>
              <a:pathLst>
                <a:path w="2649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2"/>
                    <a:pt x="2009" y="503"/>
                    <a:pt x="2055" y="1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33"/>
            <p:cNvSpPr/>
            <p:nvPr/>
          </p:nvSpPr>
          <p:spPr>
            <a:xfrm>
              <a:off x="7769583" y="3143434"/>
              <a:ext cx="110739" cy="71257"/>
            </a:xfrm>
            <a:custGeom>
              <a:avLst/>
              <a:gdLst/>
              <a:ahLst/>
              <a:cxnLst/>
              <a:rect l="l" t="t" r="r" b="b"/>
              <a:pathLst>
                <a:path w="2945" h="1895" extrusionOk="0">
                  <a:moveTo>
                    <a:pt x="388" y="0"/>
                  </a:moveTo>
                  <a:cubicBezTo>
                    <a:pt x="183" y="0"/>
                    <a:pt x="0" y="183"/>
                    <a:pt x="0" y="388"/>
                  </a:cubicBezTo>
                  <a:lnTo>
                    <a:pt x="0" y="1530"/>
                  </a:lnTo>
                  <a:cubicBezTo>
                    <a:pt x="0" y="1735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35"/>
                    <a:pt x="2945" y="1530"/>
                  </a:cubicBezTo>
                  <a:lnTo>
                    <a:pt x="2945" y="388"/>
                  </a:lnTo>
                  <a:cubicBezTo>
                    <a:pt x="2945" y="183"/>
                    <a:pt x="2785" y="0"/>
                    <a:pt x="2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33"/>
            <p:cNvSpPr/>
            <p:nvPr/>
          </p:nvSpPr>
          <p:spPr>
            <a:xfrm>
              <a:off x="7782443" y="3152008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0"/>
                  </a:moveTo>
                  <a:cubicBezTo>
                    <a:pt x="137" y="0"/>
                    <a:pt x="1" y="137"/>
                    <a:pt x="1" y="297"/>
                  </a:cubicBezTo>
                  <a:lnTo>
                    <a:pt x="1" y="1165"/>
                  </a:lnTo>
                  <a:cubicBezTo>
                    <a:pt x="1" y="1324"/>
                    <a:pt x="137" y="1438"/>
                    <a:pt x="297" y="1438"/>
                  </a:cubicBezTo>
                  <a:lnTo>
                    <a:pt x="1986" y="1438"/>
                  </a:lnTo>
                  <a:cubicBezTo>
                    <a:pt x="2146" y="1438"/>
                    <a:pt x="2283" y="1324"/>
                    <a:pt x="2283" y="1165"/>
                  </a:cubicBezTo>
                  <a:lnTo>
                    <a:pt x="2283" y="297"/>
                  </a:lnTo>
                  <a:cubicBezTo>
                    <a:pt x="2283" y="137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33"/>
            <p:cNvSpPr/>
            <p:nvPr/>
          </p:nvSpPr>
          <p:spPr>
            <a:xfrm>
              <a:off x="7594464" y="3056721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33"/>
            <p:cNvSpPr/>
            <p:nvPr/>
          </p:nvSpPr>
          <p:spPr>
            <a:xfrm>
              <a:off x="7594464" y="3056721"/>
              <a:ext cx="99609" cy="37828"/>
            </a:xfrm>
            <a:custGeom>
              <a:avLst/>
              <a:gdLst/>
              <a:ahLst/>
              <a:cxnLst/>
              <a:rect l="l" t="t" r="r" b="b"/>
              <a:pathLst>
                <a:path w="2649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3"/>
                    <a:pt x="2009" y="526"/>
                    <a:pt x="2055" y="1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33"/>
            <p:cNvSpPr/>
            <p:nvPr/>
          </p:nvSpPr>
          <p:spPr>
            <a:xfrm>
              <a:off x="7769583" y="3040438"/>
              <a:ext cx="110739" cy="71257"/>
            </a:xfrm>
            <a:custGeom>
              <a:avLst/>
              <a:gdLst/>
              <a:ahLst/>
              <a:cxnLst/>
              <a:rect l="l" t="t" r="r" b="b"/>
              <a:pathLst>
                <a:path w="2945" h="1895" extrusionOk="0">
                  <a:moveTo>
                    <a:pt x="388" y="0"/>
                  </a:moveTo>
                  <a:cubicBezTo>
                    <a:pt x="183" y="0"/>
                    <a:pt x="0" y="160"/>
                    <a:pt x="0" y="365"/>
                  </a:cubicBezTo>
                  <a:lnTo>
                    <a:pt x="0" y="1507"/>
                  </a:lnTo>
                  <a:cubicBezTo>
                    <a:pt x="0" y="1712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12"/>
                    <a:pt x="2945" y="1507"/>
                  </a:cubicBezTo>
                  <a:lnTo>
                    <a:pt x="2945" y="365"/>
                  </a:lnTo>
                  <a:cubicBezTo>
                    <a:pt x="2945" y="160"/>
                    <a:pt x="2785" y="0"/>
                    <a:pt x="2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33"/>
            <p:cNvSpPr/>
            <p:nvPr/>
          </p:nvSpPr>
          <p:spPr>
            <a:xfrm>
              <a:off x="7782443" y="3049012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0"/>
                  </a:moveTo>
                  <a:cubicBezTo>
                    <a:pt x="137" y="0"/>
                    <a:pt x="1" y="115"/>
                    <a:pt x="1" y="274"/>
                  </a:cubicBezTo>
                  <a:lnTo>
                    <a:pt x="1" y="1142"/>
                  </a:lnTo>
                  <a:cubicBezTo>
                    <a:pt x="1" y="1301"/>
                    <a:pt x="137" y="1438"/>
                    <a:pt x="297" y="1438"/>
                  </a:cubicBezTo>
                  <a:lnTo>
                    <a:pt x="1986" y="1438"/>
                  </a:lnTo>
                  <a:cubicBezTo>
                    <a:pt x="2146" y="1438"/>
                    <a:pt x="2283" y="1301"/>
                    <a:pt x="2283" y="1142"/>
                  </a:cubicBezTo>
                  <a:lnTo>
                    <a:pt x="2283" y="274"/>
                  </a:lnTo>
                  <a:cubicBezTo>
                    <a:pt x="2283" y="115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33"/>
            <p:cNvSpPr/>
            <p:nvPr/>
          </p:nvSpPr>
          <p:spPr>
            <a:xfrm>
              <a:off x="7594464" y="2953725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33"/>
            <p:cNvSpPr/>
            <p:nvPr/>
          </p:nvSpPr>
          <p:spPr>
            <a:xfrm>
              <a:off x="7594464" y="2953725"/>
              <a:ext cx="99609" cy="37828"/>
            </a:xfrm>
            <a:custGeom>
              <a:avLst/>
              <a:gdLst/>
              <a:ahLst/>
              <a:cxnLst/>
              <a:rect l="l" t="t" r="r" b="b"/>
              <a:pathLst>
                <a:path w="2649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3"/>
                    <a:pt x="2009" y="503"/>
                    <a:pt x="2055" y="1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33"/>
            <p:cNvSpPr/>
            <p:nvPr/>
          </p:nvSpPr>
          <p:spPr>
            <a:xfrm>
              <a:off x="7769583" y="2936578"/>
              <a:ext cx="110739" cy="71257"/>
            </a:xfrm>
            <a:custGeom>
              <a:avLst/>
              <a:gdLst/>
              <a:ahLst/>
              <a:cxnLst/>
              <a:rect l="l" t="t" r="r" b="b"/>
              <a:pathLst>
                <a:path w="2945" h="1895" extrusionOk="0">
                  <a:moveTo>
                    <a:pt x="388" y="0"/>
                  </a:moveTo>
                  <a:cubicBezTo>
                    <a:pt x="183" y="0"/>
                    <a:pt x="0" y="183"/>
                    <a:pt x="0" y="388"/>
                  </a:cubicBezTo>
                  <a:lnTo>
                    <a:pt x="0" y="1530"/>
                  </a:lnTo>
                  <a:cubicBezTo>
                    <a:pt x="0" y="1735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35"/>
                    <a:pt x="2945" y="1530"/>
                  </a:cubicBezTo>
                  <a:lnTo>
                    <a:pt x="2945" y="388"/>
                  </a:lnTo>
                  <a:cubicBezTo>
                    <a:pt x="2945" y="183"/>
                    <a:pt x="2785" y="0"/>
                    <a:pt x="2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33"/>
            <p:cNvSpPr/>
            <p:nvPr/>
          </p:nvSpPr>
          <p:spPr>
            <a:xfrm>
              <a:off x="7782443" y="2945151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1"/>
                  </a:moveTo>
                  <a:cubicBezTo>
                    <a:pt x="137" y="1"/>
                    <a:pt x="1" y="138"/>
                    <a:pt x="1" y="297"/>
                  </a:cubicBezTo>
                  <a:lnTo>
                    <a:pt x="1" y="1165"/>
                  </a:lnTo>
                  <a:cubicBezTo>
                    <a:pt x="1" y="1324"/>
                    <a:pt x="137" y="1439"/>
                    <a:pt x="297" y="1439"/>
                  </a:cubicBezTo>
                  <a:lnTo>
                    <a:pt x="1986" y="1439"/>
                  </a:lnTo>
                  <a:cubicBezTo>
                    <a:pt x="2146" y="1439"/>
                    <a:pt x="2283" y="1324"/>
                    <a:pt x="2283" y="1165"/>
                  </a:cubicBezTo>
                  <a:lnTo>
                    <a:pt x="2283" y="297"/>
                  </a:lnTo>
                  <a:cubicBezTo>
                    <a:pt x="2283" y="138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33"/>
            <p:cNvSpPr/>
            <p:nvPr/>
          </p:nvSpPr>
          <p:spPr>
            <a:xfrm>
              <a:off x="7594464" y="2849864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33"/>
            <p:cNvSpPr/>
            <p:nvPr/>
          </p:nvSpPr>
          <p:spPr>
            <a:xfrm>
              <a:off x="7594464" y="2849864"/>
              <a:ext cx="99609" cy="37828"/>
            </a:xfrm>
            <a:custGeom>
              <a:avLst/>
              <a:gdLst/>
              <a:ahLst/>
              <a:cxnLst/>
              <a:rect l="l" t="t" r="r" b="b"/>
              <a:pathLst>
                <a:path w="2649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3"/>
                    <a:pt x="2009" y="526"/>
                    <a:pt x="2055" y="1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33"/>
            <p:cNvSpPr/>
            <p:nvPr/>
          </p:nvSpPr>
          <p:spPr>
            <a:xfrm>
              <a:off x="7769583" y="2833582"/>
              <a:ext cx="110739" cy="71257"/>
            </a:xfrm>
            <a:custGeom>
              <a:avLst/>
              <a:gdLst/>
              <a:ahLst/>
              <a:cxnLst/>
              <a:rect l="l" t="t" r="r" b="b"/>
              <a:pathLst>
                <a:path w="2945" h="1895" extrusionOk="0">
                  <a:moveTo>
                    <a:pt x="388" y="0"/>
                  </a:moveTo>
                  <a:cubicBezTo>
                    <a:pt x="183" y="0"/>
                    <a:pt x="0" y="160"/>
                    <a:pt x="0" y="366"/>
                  </a:cubicBezTo>
                  <a:lnTo>
                    <a:pt x="0" y="1507"/>
                  </a:lnTo>
                  <a:cubicBezTo>
                    <a:pt x="0" y="1712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12"/>
                    <a:pt x="2945" y="1507"/>
                  </a:cubicBezTo>
                  <a:lnTo>
                    <a:pt x="2945" y="366"/>
                  </a:lnTo>
                  <a:cubicBezTo>
                    <a:pt x="2945" y="160"/>
                    <a:pt x="2785" y="0"/>
                    <a:pt x="2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33"/>
            <p:cNvSpPr/>
            <p:nvPr/>
          </p:nvSpPr>
          <p:spPr>
            <a:xfrm>
              <a:off x="7782443" y="2842156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1"/>
                  </a:moveTo>
                  <a:cubicBezTo>
                    <a:pt x="137" y="1"/>
                    <a:pt x="1" y="115"/>
                    <a:pt x="1" y="274"/>
                  </a:cubicBezTo>
                  <a:lnTo>
                    <a:pt x="1" y="1142"/>
                  </a:lnTo>
                  <a:cubicBezTo>
                    <a:pt x="1" y="1302"/>
                    <a:pt x="137" y="1439"/>
                    <a:pt x="297" y="1439"/>
                  </a:cubicBezTo>
                  <a:lnTo>
                    <a:pt x="1986" y="1439"/>
                  </a:lnTo>
                  <a:cubicBezTo>
                    <a:pt x="2146" y="1439"/>
                    <a:pt x="2283" y="1302"/>
                    <a:pt x="2283" y="1142"/>
                  </a:cubicBezTo>
                  <a:lnTo>
                    <a:pt x="2283" y="274"/>
                  </a:lnTo>
                  <a:cubicBezTo>
                    <a:pt x="2283" y="115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33"/>
            <p:cNvSpPr/>
            <p:nvPr/>
          </p:nvSpPr>
          <p:spPr>
            <a:xfrm>
              <a:off x="7594464" y="2746869"/>
              <a:ext cx="206889" cy="36963"/>
            </a:xfrm>
            <a:custGeom>
              <a:avLst/>
              <a:gdLst/>
              <a:ahLst/>
              <a:cxnLst/>
              <a:rect l="l" t="t" r="r" b="b"/>
              <a:pathLst>
                <a:path w="5502" h="983" extrusionOk="0">
                  <a:moveTo>
                    <a:pt x="1" y="1"/>
                  </a:moveTo>
                  <a:lnTo>
                    <a:pt x="1" y="982"/>
                  </a:lnTo>
                  <a:lnTo>
                    <a:pt x="5502" y="982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33"/>
            <p:cNvSpPr/>
            <p:nvPr/>
          </p:nvSpPr>
          <p:spPr>
            <a:xfrm>
              <a:off x="7594464" y="2746869"/>
              <a:ext cx="99609" cy="36963"/>
            </a:xfrm>
            <a:custGeom>
              <a:avLst/>
              <a:gdLst/>
              <a:ahLst/>
              <a:cxnLst/>
              <a:rect l="l" t="t" r="r" b="b"/>
              <a:pathLst>
                <a:path w="2649" h="983" extrusionOk="0">
                  <a:moveTo>
                    <a:pt x="1" y="1"/>
                  </a:moveTo>
                  <a:lnTo>
                    <a:pt x="1" y="982"/>
                  </a:lnTo>
                  <a:lnTo>
                    <a:pt x="2649" y="982"/>
                  </a:lnTo>
                  <a:cubicBezTo>
                    <a:pt x="2260" y="823"/>
                    <a:pt x="2009" y="503"/>
                    <a:pt x="2055" y="1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33"/>
            <p:cNvSpPr/>
            <p:nvPr/>
          </p:nvSpPr>
          <p:spPr>
            <a:xfrm>
              <a:off x="7769583" y="2729722"/>
              <a:ext cx="110739" cy="71257"/>
            </a:xfrm>
            <a:custGeom>
              <a:avLst/>
              <a:gdLst/>
              <a:ahLst/>
              <a:cxnLst/>
              <a:rect l="l" t="t" r="r" b="b"/>
              <a:pathLst>
                <a:path w="2945" h="1895" extrusionOk="0">
                  <a:moveTo>
                    <a:pt x="388" y="0"/>
                  </a:moveTo>
                  <a:cubicBezTo>
                    <a:pt x="183" y="0"/>
                    <a:pt x="0" y="183"/>
                    <a:pt x="0" y="388"/>
                  </a:cubicBezTo>
                  <a:lnTo>
                    <a:pt x="0" y="1530"/>
                  </a:lnTo>
                  <a:cubicBezTo>
                    <a:pt x="0" y="1735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35"/>
                    <a:pt x="2945" y="1530"/>
                  </a:cubicBezTo>
                  <a:lnTo>
                    <a:pt x="2945" y="388"/>
                  </a:lnTo>
                  <a:cubicBezTo>
                    <a:pt x="2945" y="183"/>
                    <a:pt x="2785" y="0"/>
                    <a:pt x="2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33"/>
            <p:cNvSpPr/>
            <p:nvPr/>
          </p:nvSpPr>
          <p:spPr>
            <a:xfrm>
              <a:off x="7782443" y="2738295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1"/>
                  </a:moveTo>
                  <a:cubicBezTo>
                    <a:pt x="137" y="1"/>
                    <a:pt x="1" y="138"/>
                    <a:pt x="1" y="297"/>
                  </a:cubicBezTo>
                  <a:lnTo>
                    <a:pt x="1" y="1165"/>
                  </a:lnTo>
                  <a:cubicBezTo>
                    <a:pt x="1" y="1325"/>
                    <a:pt x="137" y="1439"/>
                    <a:pt x="297" y="1439"/>
                  </a:cubicBezTo>
                  <a:lnTo>
                    <a:pt x="1986" y="1439"/>
                  </a:lnTo>
                  <a:cubicBezTo>
                    <a:pt x="2146" y="1439"/>
                    <a:pt x="2283" y="1325"/>
                    <a:pt x="2283" y="1165"/>
                  </a:cubicBezTo>
                  <a:lnTo>
                    <a:pt x="2283" y="297"/>
                  </a:lnTo>
                  <a:cubicBezTo>
                    <a:pt x="2283" y="138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33"/>
            <p:cNvSpPr/>
            <p:nvPr/>
          </p:nvSpPr>
          <p:spPr>
            <a:xfrm>
              <a:off x="7594464" y="2643046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0"/>
                  </a:moveTo>
                  <a:lnTo>
                    <a:pt x="1" y="1004"/>
                  </a:lnTo>
                  <a:lnTo>
                    <a:pt x="5502" y="1004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33"/>
            <p:cNvSpPr/>
            <p:nvPr/>
          </p:nvSpPr>
          <p:spPr>
            <a:xfrm>
              <a:off x="7594464" y="2643046"/>
              <a:ext cx="99609" cy="37791"/>
            </a:xfrm>
            <a:custGeom>
              <a:avLst/>
              <a:gdLst/>
              <a:ahLst/>
              <a:cxnLst/>
              <a:rect l="l" t="t" r="r" b="b"/>
              <a:pathLst>
                <a:path w="2649" h="1005" extrusionOk="0">
                  <a:moveTo>
                    <a:pt x="1" y="0"/>
                  </a:moveTo>
                  <a:lnTo>
                    <a:pt x="1" y="1004"/>
                  </a:lnTo>
                  <a:lnTo>
                    <a:pt x="2649" y="1004"/>
                  </a:lnTo>
                  <a:cubicBezTo>
                    <a:pt x="2260" y="822"/>
                    <a:pt x="2009" y="525"/>
                    <a:pt x="2055" y="0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33"/>
            <p:cNvSpPr/>
            <p:nvPr/>
          </p:nvSpPr>
          <p:spPr>
            <a:xfrm>
              <a:off x="7769583" y="2626726"/>
              <a:ext cx="110739" cy="71257"/>
            </a:xfrm>
            <a:custGeom>
              <a:avLst/>
              <a:gdLst/>
              <a:ahLst/>
              <a:cxnLst/>
              <a:rect l="l" t="t" r="r" b="b"/>
              <a:pathLst>
                <a:path w="2945" h="1895" extrusionOk="0">
                  <a:moveTo>
                    <a:pt x="388" y="0"/>
                  </a:moveTo>
                  <a:cubicBezTo>
                    <a:pt x="183" y="0"/>
                    <a:pt x="0" y="160"/>
                    <a:pt x="0" y="366"/>
                  </a:cubicBezTo>
                  <a:lnTo>
                    <a:pt x="0" y="1507"/>
                  </a:lnTo>
                  <a:cubicBezTo>
                    <a:pt x="0" y="1712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12"/>
                    <a:pt x="2945" y="1507"/>
                  </a:cubicBezTo>
                  <a:lnTo>
                    <a:pt x="2945" y="366"/>
                  </a:lnTo>
                  <a:cubicBezTo>
                    <a:pt x="2945" y="160"/>
                    <a:pt x="2785" y="0"/>
                    <a:pt x="2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33"/>
            <p:cNvSpPr/>
            <p:nvPr/>
          </p:nvSpPr>
          <p:spPr>
            <a:xfrm>
              <a:off x="7782443" y="2635300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1"/>
                  </a:moveTo>
                  <a:cubicBezTo>
                    <a:pt x="137" y="1"/>
                    <a:pt x="1" y="115"/>
                    <a:pt x="1" y="275"/>
                  </a:cubicBezTo>
                  <a:lnTo>
                    <a:pt x="1" y="1142"/>
                  </a:lnTo>
                  <a:cubicBezTo>
                    <a:pt x="1" y="1302"/>
                    <a:pt x="137" y="1439"/>
                    <a:pt x="297" y="1439"/>
                  </a:cubicBezTo>
                  <a:lnTo>
                    <a:pt x="1986" y="1439"/>
                  </a:lnTo>
                  <a:cubicBezTo>
                    <a:pt x="2146" y="1439"/>
                    <a:pt x="2283" y="1302"/>
                    <a:pt x="2283" y="1142"/>
                  </a:cubicBezTo>
                  <a:lnTo>
                    <a:pt x="2283" y="275"/>
                  </a:lnTo>
                  <a:cubicBezTo>
                    <a:pt x="2283" y="115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33"/>
            <p:cNvSpPr/>
            <p:nvPr/>
          </p:nvSpPr>
          <p:spPr>
            <a:xfrm>
              <a:off x="7594464" y="2540050"/>
              <a:ext cx="206889" cy="36926"/>
            </a:xfrm>
            <a:custGeom>
              <a:avLst/>
              <a:gdLst/>
              <a:ahLst/>
              <a:cxnLst/>
              <a:rect l="l" t="t" r="r" b="b"/>
              <a:pathLst>
                <a:path w="5502" h="982" extrusionOk="0">
                  <a:moveTo>
                    <a:pt x="1" y="0"/>
                  </a:moveTo>
                  <a:lnTo>
                    <a:pt x="1" y="982"/>
                  </a:lnTo>
                  <a:lnTo>
                    <a:pt x="5502" y="982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33"/>
            <p:cNvSpPr/>
            <p:nvPr/>
          </p:nvSpPr>
          <p:spPr>
            <a:xfrm>
              <a:off x="7594464" y="2540050"/>
              <a:ext cx="99609" cy="36926"/>
            </a:xfrm>
            <a:custGeom>
              <a:avLst/>
              <a:gdLst/>
              <a:ahLst/>
              <a:cxnLst/>
              <a:rect l="l" t="t" r="r" b="b"/>
              <a:pathLst>
                <a:path w="2649" h="982" extrusionOk="0">
                  <a:moveTo>
                    <a:pt x="1" y="0"/>
                  </a:moveTo>
                  <a:lnTo>
                    <a:pt x="1" y="982"/>
                  </a:lnTo>
                  <a:lnTo>
                    <a:pt x="2649" y="982"/>
                  </a:lnTo>
                  <a:cubicBezTo>
                    <a:pt x="2260" y="822"/>
                    <a:pt x="2009" y="502"/>
                    <a:pt x="2055" y="0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33"/>
            <p:cNvSpPr/>
            <p:nvPr/>
          </p:nvSpPr>
          <p:spPr>
            <a:xfrm>
              <a:off x="7769583" y="2522865"/>
              <a:ext cx="110739" cy="71294"/>
            </a:xfrm>
            <a:custGeom>
              <a:avLst/>
              <a:gdLst/>
              <a:ahLst/>
              <a:cxnLst/>
              <a:rect l="l" t="t" r="r" b="b"/>
              <a:pathLst>
                <a:path w="2945" h="1896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1530"/>
                  </a:lnTo>
                  <a:cubicBezTo>
                    <a:pt x="0" y="1735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35"/>
                    <a:pt x="2945" y="1530"/>
                  </a:cubicBezTo>
                  <a:lnTo>
                    <a:pt x="2945" y="389"/>
                  </a:lnTo>
                  <a:cubicBezTo>
                    <a:pt x="2945" y="183"/>
                    <a:pt x="2785" y="1"/>
                    <a:pt x="2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33"/>
            <p:cNvSpPr/>
            <p:nvPr/>
          </p:nvSpPr>
          <p:spPr>
            <a:xfrm>
              <a:off x="7782443" y="2531439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1"/>
                  </a:moveTo>
                  <a:cubicBezTo>
                    <a:pt x="137" y="1"/>
                    <a:pt x="1" y="138"/>
                    <a:pt x="1" y="298"/>
                  </a:cubicBezTo>
                  <a:lnTo>
                    <a:pt x="1" y="1165"/>
                  </a:lnTo>
                  <a:cubicBezTo>
                    <a:pt x="1" y="1325"/>
                    <a:pt x="137" y="1439"/>
                    <a:pt x="297" y="1439"/>
                  </a:cubicBezTo>
                  <a:lnTo>
                    <a:pt x="1986" y="1439"/>
                  </a:lnTo>
                  <a:cubicBezTo>
                    <a:pt x="2146" y="1439"/>
                    <a:pt x="2283" y="1325"/>
                    <a:pt x="2283" y="1165"/>
                  </a:cubicBezTo>
                  <a:lnTo>
                    <a:pt x="2283" y="298"/>
                  </a:lnTo>
                  <a:cubicBezTo>
                    <a:pt x="2283" y="138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33"/>
            <p:cNvSpPr/>
            <p:nvPr/>
          </p:nvSpPr>
          <p:spPr>
            <a:xfrm>
              <a:off x="7594464" y="2436190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33"/>
            <p:cNvSpPr/>
            <p:nvPr/>
          </p:nvSpPr>
          <p:spPr>
            <a:xfrm>
              <a:off x="7594464" y="2436190"/>
              <a:ext cx="99609" cy="37791"/>
            </a:xfrm>
            <a:custGeom>
              <a:avLst/>
              <a:gdLst/>
              <a:ahLst/>
              <a:cxnLst/>
              <a:rect l="l" t="t" r="r" b="b"/>
              <a:pathLst>
                <a:path w="2649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2"/>
                    <a:pt x="2009" y="525"/>
                    <a:pt x="2055" y="0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33"/>
            <p:cNvSpPr/>
            <p:nvPr/>
          </p:nvSpPr>
          <p:spPr>
            <a:xfrm>
              <a:off x="7769583" y="2419870"/>
              <a:ext cx="110739" cy="70429"/>
            </a:xfrm>
            <a:custGeom>
              <a:avLst/>
              <a:gdLst/>
              <a:ahLst/>
              <a:cxnLst/>
              <a:rect l="l" t="t" r="r" b="b"/>
              <a:pathLst>
                <a:path w="2945" h="1873" extrusionOk="0">
                  <a:moveTo>
                    <a:pt x="388" y="1"/>
                  </a:moveTo>
                  <a:cubicBezTo>
                    <a:pt x="183" y="1"/>
                    <a:pt x="0" y="160"/>
                    <a:pt x="0" y="366"/>
                  </a:cubicBezTo>
                  <a:lnTo>
                    <a:pt x="0" y="1507"/>
                  </a:lnTo>
                  <a:cubicBezTo>
                    <a:pt x="0" y="1712"/>
                    <a:pt x="183" y="1872"/>
                    <a:pt x="388" y="1872"/>
                  </a:cubicBezTo>
                  <a:lnTo>
                    <a:pt x="2579" y="1872"/>
                  </a:lnTo>
                  <a:cubicBezTo>
                    <a:pt x="2785" y="1872"/>
                    <a:pt x="2945" y="1712"/>
                    <a:pt x="2945" y="1507"/>
                  </a:cubicBezTo>
                  <a:lnTo>
                    <a:pt x="2945" y="366"/>
                  </a:lnTo>
                  <a:cubicBezTo>
                    <a:pt x="2945" y="160"/>
                    <a:pt x="2785" y="1"/>
                    <a:pt x="2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33"/>
            <p:cNvSpPr/>
            <p:nvPr/>
          </p:nvSpPr>
          <p:spPr>
            <a:xfrm>
              <a:off x="7782443" y="2428443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1"/>
                  </a:moveTo>
                  <a:cubicBezTo>
                    <a:pt x="137" y="1"/>
                    <a:pt x="1" y="115"/>
                    <a:pt x="1" y="275"/>
                  </a:cubicBezTo>
                  <a:lnTo>
                    <a:pt x="1" y="1142"/>
                  </a:lnTo>
                  <a:cubicBezTo>
                    <a:pt x="1" y="1302"/>
                    <a:pt x="137" y="1439"/>
                    <a:pt x="297" y="1439"/>
                  </a:cubicBezTo>
                  <a:lnTo>
                    <a:pt x="1986" y="1439"/>
                  </a:lnTo>
                  <a:cubicBezTo>
                    <a:pt x="2146" y="1439"/>
                    <a:pt x="2283" y="1302"/>
                    <a:pt x="2283" y="1142"/>
                  </a:cubicBezTo>
                  <a:lnTo>
                    <a:pt x="2283" y="275"/>
                  </a:lnTo>
                  <a:cubicBezTo>
                    <a:pt x="2283" y="115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33"/>
            <p:cNvSpPr/>
            <p:nvPr/>
          </p:nvSpPr>
          <p:spPr>
            <a:xfrm>
              <a:off x="7594464" y="2333194"/>
              <a:ext cx="206889" cy="36926"/>
            </a:xfrm>
            <a:custGeom>
              <a:avLst/>
              <a:gdLst/>
              <a:ahLst/>
              <a:cxnLst/>
              <a:rect l="l" t="t" r="r" b="b"/>
              <a:pathLst>
                <a:path w="5502" h="982" extrusionOk="0">
                  <a:moveTo>
                    <a:pt x="1" y="0"/>
                  </a:moveTo>
                  <a:lnTo>
                    <a:pt x="1" y="982"/>
                  </a:lnTo>
                  <a:lnTo>
                    <a:pt x="5502" y="982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33"/>
            <p:cNvSpPr/>
            <p:nvPr/>
          </p:nvSpPr>
          <p:spPr>
            <a:xfrm>
              <a:off x="7594464" y="2333194"/>
              <a:ext cx="99609" cy="36926"/>
            </a:xfrm>
            <a:custGeom>
              <a:avLst/>
              <a:gdLst/>
              <a:ahLst/>
              <a:cxnLst/>
              <a:rect l="l" t="t" r="r" b="b"/>
              <a:pathLst>
                <a:path w="2649" h="982" extrusionOk="0">
                  <a:moveTo>
                    <a:pt x="1" y="0"/>
                  </a:moveTo>
                  <a:lnTo>
                    <a:pt x="1" y="982"/>
                  </a:lnTo>
                  <a:lnTo>
                    <a:pt x="2649" y="982"/>
                  </a:lnTo>
                  <a:cubicBezTo>
                    <a:pt x="2260" y="799"/>
                    <a:pt x="2009" y="502"/>
                    <a:pt x="2055" y="0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33"/>
            <p:cNvSpPr/>
            <p:nvPr/>
          </p:nvSpPr>
          <p:spPr>
            <a:xfrm>
              <a:off x="7769583" y="2316009"/>
              <a:ext cx="110739" cy="71294"/>
            </a:xfrm>
            <a:custGeom>
              <a:avLst/>
              <a:gdLst/>
              <a:ahLst/>
              <a:cxnLst/>
              <a:rect l="l" t="t" r="r" b="b"/>
              <a:pathLst>
                <a:path w="2945" h="1896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1507"/>
                  </a:lnTo>
                  <a:cubicBezTo>
                    <a:pt x="0" y="1735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35"/>
                    <a:pt x="2945" y="1507"/>
                  </a:cubicBezTo>
                  <a:lnTo>
                    <a:pt x="2945" y="389"/>
                  </a:lnTo>
                  <a:cubicBezTo>
                    <a:pt x="2945" y="183"/>
                    <a:pt x="2785" y="1"/>
                    <a:pt x="2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33"/>
            <p:cNvSpPr/>
            <p:nvPr/>
          </p:nvSpPr>
          <p:spPr>
            <a:xfrm>
              <a:off x="7782443" y="2324583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1"/>
                  </a:moveTo>
                  <a:cubicBezTo>
                    <a:pt x="137" y="1"/>
                    <a:pt x="1" y="138"/>
                    <a:pt x="1" y="298"/>
                  </a:cubicBezTo>
                  <a:lnTo>
                    <a:pt x="1" y="1165"/>
                  </a:lnTo>
                  <a:cubicBezTo>
                    <a:pt x="1" y="1325"/>
                    <a:pt x="137" y="1439"/>
                    <a:pt x="297" y="1439"/>
                  </a:cubicBezTo>
                  <a:lnTo>
                    <a:pt x="1986" y="1439"/>
                  </a:lnTo>
                  <a:cubicBezTo>
                    <a:pt x="2146" y="1439"/>
                    <a:pt x="2283" y="1325"/>
                    <a:pt x="2283" y="1165"/>
                  </a:cubicBezTo>
                  <a:lnTo>
                    <a:pt x="2283" y="298"/>
                  </a:lnTo>
                  <a:cubicBezTo>
                    <a:pt x="2283" y="138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33"/>
            <p:cNvSpPr/>
            <p:nvPr/>
          </p:nvSpPr>
          <p:spPr>
            <a:xfrm>
              <a:off x="7594464" y="2229333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33"/>
            <p:cNvSpPr/>
            <p:nvPr/>
          </p:nvSpPr>
          <p:spPr>
            <a:xfrm>
              <a:off x="7594464" y="2229333"/>
              <a:ext cx="99609" cy="37791"/>
            </a:xfrm>
            <a:custGeom>
              <a:avLst/>
              <a:gdLst/>
              <a:ahLst/>
              <a:cxnLst/>
              <a:rect l="l" t="t" r="r" b="b"/>
              <a:pathLst>
                <a:path w="2649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2"/>
                    <a:pt x="2009" y="525"/>
                    <a:pt x="2055" y="0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33"/>
            <p:cNvSpPr/>
            <p:nvPr/>
          </p:nvSpPr>
          <p:spPr>
            <a:xfrm>
              <a:off x="7769583" y="2213013"/>
              <a:ext cx="110739" cy="70429"/>
            </a:xfrm>
            <a:custGeom>
              <a:avLst/>
              <a:gdLst/>
              <a:ahLst/>
              <a:cxnLst/>
              <a:rect l="l" t="t" r="r" b="b"/>
              <a:pathLst>
                <a:path w="2945" h="1873" extrusionOk="0">
                  <a:moveTo>
                    <a:pt x="388" y="1"/>
                  </a:moveTo>
                  <a:cubicBezTo>
                    <a:pt x="183" y="1"/>
                    <a:pt x="0" y="160"/>
                    <a:pt x="0" y="366"/>
                  </a:cubicBezTo>
                  <a:lnTo>
                    <a:pt x="0" y="1507"/>
                  </a:lnTo>
                  <a:cubicBezTo>
                    <a:pt x="0" y="1713"/>
                    <a:pt x="183" y="1872"/>
                    <a:pt x="388" y="1872"/>
                  </a:cubicBezTo>
                  <a:lnTo>
                    <a:pt x="2579" y="1872"/>
                  </a:lnTo>
                  <a:cubicBezTo>
                    <a:pt x="2785" y="1872"/>
                    <a:pt x="2945" y="1713"/>
                    <a:pt x="2945" y="1507"/>
                  </a:cubicBezTo>
                  <a:lnTo>
                    <a:pt x="2945" y="366"/>
                  </a:lnTo>
                  <a:cubicBezTo>
                    <a:pt x="2945" y="160"/>
                    <a:pt x="2785" y="1"/>
                    <a:pt x="2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33"/>
            <p:cNvSpPr/>
            <p:nvPr/>
          </p:nvSpPr>
          <p:spPr>
            <a:xfrm>
              <a:off x="7782443" y="2221587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1"/>
                  </a:moveTo>
                  <a:cubicBezTo>
                    <a:pt x="137" y="1"/>
                    <a:pt x="1" y="115"/>
                    <a:pt x="1" y="275"/>
                  </a:cubicBezTo>
                  <a:lnTo>
                    <a:pt x="1" y="1142"/>
                  </a:lnTo>
                  <a:cubicBezTo>
                    <a:pt x="1" y="1302"/>
                    <a:pt x="137" y="1439"/>
                    <a:pt x="297" y="1439"/>
                  </a:cubicBezTo>
                  <a:lnTo>
                    <a:pt x="1986" y="1439"/>
                  </a:lnTo>
                  <a:cubicBezTo>
                    <a:pt x="2146" y="1439"/>
                    <a:pt x="2283" y="1302"/>
                    <a:pt x="2283" y="1142"/>
                  </a:cubicBezTo>
                  <a:lnTo>
                    <a:pt x="2283" y="275"/>
                  </a:lnTo>
                  <a:cubicBezTo>
                    <a:pt x="2283" y="115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33"/>
            <p:cNvSpPr/>
            <p:nvPr/>
          </p:nvSpPr>
          <p:spPr>
            <a:xfrm>
              <a:off x="7594464" y="2126338"/>
              <a:ext cx="206889" cy="36926"/>
            </a:xfrm>
            <a:custGeom>
              <a:avLst/>
              <a:gdLst/>
              <a:ahLst/>
              <a:cxnLst/>
              <a:rect l="l" t="t" r="r" b="b"/>
              <a:pathLst>
                <a:path w="5502" h="982" extrusionOk="0">
                  <a:moveTo>
                    <a:pt x="1" y="0"/>
                  </a:moveTo>
                  <a:lnTo>
                    <a:pt x="1" y="982"/>
                  </a:lnTo>
                  <a:lnTo>
                    <a:pt x="5502" y="982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33"/>
            <p:cNvSpPr/>
            <p:nvPr/>
          </p:nvSpPr>
          <p:spPr>
            <a:xfrm>
              <a:off x="7594464" y="2126338"/>
              <a:ext cx="99609" cy="36926"/>
            </a:xfrm>
            <a:custGeom>
              <a:avLst/>
              <a:gdLst/>
              <a:ahLst/>
              <a:cxnLst/>
              <a:rect l="l" t="t" r="r" b="b"/>
              <a:pathLst>
                <a:path w="2649" h="982" extrusionOk="0">
                  <a:moveTo>
                    <a:pt x="1" y="0"/>
                  </a:moveTo>
                  <a:lnTo>
                    <a:pt x="1" y="982"/>
                  </a:lnTo>
                  <a:lnTo>
                    <a:pt x="2649" y="982"/>
                  </a:lnTo>
                  <a:cubicBezTo>
                    <a:pt x="2260" y="799"/>
                    <a:pt x="2009" y="502"/>
                    <a:pt x="2055" y="0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33"/>
            <p:cNvSpPr/>
            <p:nvPr/>
          </p:nvSpPr>
          <p:spPr>
            <a:xfrm>
              <a:off x="7769583" y="2109153"/>
              <a:ext cx="110739" cy="71294"/>
            </a:xfrm>
            <a:custGeom>
              <a:avLst/>
              <a:gdLst/>
              <a:ahLst/>
              <a:cxnLst/>
              <a:rect l="l" t="t" r="r" b="b"/>
              <a:pathLst>
                <a:path w="2945" h="1896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1507"/>
                  </a:lnTo>
                  <a:cubicBezTo>
                    <a:pt x="0" y="1736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36"/>
                    <a:pt x="2945" y="1507"/>
                  </a:cubicBezTo>
                  <a:lnTo>
                    <a:pt x="2945" y="389"/>
                  </a:lnTo>
                  <a:cubicBezTo>
                    <a:pt x="2945" y="183"/>
                    <a:pt x="2785" y="1"/>
                    <a:pt x="2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33"/>
            <p:cNvSpPr/>
            <p:nvPr/>
          </p:nvSpPr>
          <p:spPr>
            <a:xfrm>
              <a:off x="7782443" y="2117764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0"/>
                  </a:moveTo>
                  <a:cubicBezTo>
                    <a:pt x="137" y="0"/>
                    <a:pt x="1" y="137"/>
                    <a:pt x="1" y="297"/>
                  </a:cubicBezTo>
                  <a:lnTo>
                    <a:pt x="1" y="1164"/>
                  </a:lnTo>
                  <a:cubicBezTo>
                    <a:pt x="1" y="1301"/>
                    <a:pt x="137" y="1438"/>
                    <a:pt x="297" y="1438"/>
                  </a:cubicBezTo>
                  <a:lnTo>
                    <a:pt x="1986" y="1438"/>
                  </a:lnTo>
                  <a:cubicBezTo>
                    <a:pt x="2146" y="1438"/>
                    <a:pt x="2283" y="1301"/>
                    <a:pt x="2283" y="1164"/>
                  </a:cubicBezTo>
                  <a:lnTo>
                    <a:pt x="2283" y="297"/>
                  </a:lnTo>
                  <a:cubicBezTo>
                    <a:pt x="2283" y="137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33"/>
            <p:cNvSpPr/>
            <p:nvPr/>
          </p:nvSpPr>
          <p:spPr>
            <a:xfrm>
              <a:off x="7594464" y="2022477"/>
              <a:ext cx="206889" cy="37791"/>
            </a:xfrm>
            <a:custGeom>
              <a:avLst/>
              <a:gdLst/>
              <a:ahLst/>
              <a:cxnLst/>
              <a:rect l="l" t="t" r="r" b="b"/>
              <a:pathLst>
                <a:path w="5502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33"/>
            <p:cNvSpPr/>
            <p:nvPr/>
          </p:nvSpPr>
          <p:spPr>
            <a:xfrm>
              <a:off x="7594464" y="2022477"/>
              <a:ext cx="99609" cy="37791"/>
            </a:xfrm>
            <a:custGeom>
              <a:avLst/>
              <a:gdLst/>
              <a:ahLst/>
              <a:cxnLst/>
              <a:rect l="l" t="t" r="r" b="b"/>
              <a:pathLst>
                <a:path w="2649" h="1005" extrusionOk="0">
                  <a:moveTo>
                    <a:pt x="1" y="0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2"/>
                    <a:pt x="2009" y="525"/>
                    <a:pt x="2055" y="0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33"/>
            <p:cNvSpPr/>
            <p:nvPr/>
          </p:nvSpPr>
          <p:spPr>
            <a:xfrm>
              <a:off x="7769583" y="2006157"/>
              <a:ext cx="110739" cy="70429"/>
            </a:xfrm>
            <a:custGeom>
              <a:avLst/>
              <a:gdLst/>
              <a:ahLst/>
              <a:cxnLst/>
              <a:rect l="l" t="t" r="r" b="b"/>
              <a:pathLst>
                <a:path w="2945" h="1873" extrusionOk="0">
                  <a:moveTo>
                    <a:pt x="388" y="1"/>
                  </a:moveTo>
                  <a:cubicBezTo>
                    <a:pt x="183" y="1"/>
                    <a:pt x="0" y="161"/>
                    <a:pt x="0" y="366"/>
                  </a:cubicBezTo>
                  <a:lnTo>
                    <a:pt x="0" y="1507"/>
                  </a:lnTo>
                  <a:cubicBezTo>
                    <a:pt x="0" y="1713"/>
                    <a:pt x="183" y="1872"/>
                    <a:pt x="388" y="1872"/>
                  </a:cubicBezTo>
                  <a:lnTo>
                    <a:pt x="2579" y="1872"/>
                  </a:lnTo>
                  <a:cubicBezTo>
                    <a:pt x="2785" y="1872"/>
                    <a:pt x="2945" y="1713"/>
                    <a:pt x="2945" y="1507"/>
                  </a:cubicBezTo>
                  <a:lnTo>
                    <a:pt x="2945" y="366"/>
                  </a:lnTo>
                  <a:cubicBezTo>
                    <a:pt x="2945" y="161"/>
                    <a:pt x="2785" y="1"/>
                    <a:pt x="2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33"/>
            <p:cNvSpPr/>
            <p:nvPr/>
          </p:nvSpPr>
          <p:spPr>
            <a:xfrm>
              <a:off x="7782443" y="2014768"/>
              <a:ext cx="85884" cy="54072"/>
            </a:xfrm>
            <a:custGeom>
              <a:avLst/>
              <a:gdLst/>
              <a:ahLst/>
              <a:cxnLst/>
              <a:rect l="l" t="t" r="r" b="b"/>
              <a:pathLst>
                <a:path w="2284" h="1438" extrusionOk="0">
                  <a:moveTo>
                    <a:pt x="297" y="0"/>
                  </a:moveTo>
                  <a:cubicBezTo>
                    <a:pt x="137" y="0"/>
                    <a:pt x="1" y="114"/>
                    <a:pt x="1" y="274"/>
                  </a:cubicBezTo>
                  <a:lnTo>
                    <a:pt x="1" y="1141"/>
                  </a:lnTo>
                  <a:cubicBezTo>
                    <a:pt x="1" y="1301"/>
                    <a:pt x="137" y="1438"/>
                    <a:pt x="297" y="1438"/>
                  </a:cubicBezTo>
                  <a:lnTo>
                    <a:pt x="1986" y="1438"/>
                  </a:lnTo>
                  <a:cubicBezTo>
                    <a:pt x="2146" y="1438"/>
                    <a:pt x="2283" y="1301"/>
                    <a:pt x="2283" y="1141"/>
                  </a:cubicBezTo>
                  <a:lnTo>
                    <a:pt x="2283" y="274"/>
                  </a:lnTo>
                  <a:cubicBezTo>
                    <a:pt x="2283" y="114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33"/>
            <p:cNvSpPr/>
            <p:nvPr/>
          </p:nvSpPr>
          <p:spPr>
            <a:xfrm>
              <a:off x="7594464" y="1917752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33"/>
            <p:cNvSpPr/>
            <p:nvPr/>
          </p:nvSpPr>
          <p:spPr>
            <a:xfrm>
              <a:off x="7594464" y="1917752"/>
              <a:ext cx="99609" cy="37828"/>
            </a:xfrm>
            <a:custGeom>
              <a:avLst/>
              <a:gdLst/>
              <a:ahLst/>
              <a:cxnLst/>
              <a:rect l="l" t="t" r="r" b="b"/>
              <a:pathLst>
                <a:path w="2649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2"/>
                    <a:pt x="2009" y="503"/>
                    <a:pt x="2055" y="1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33"/>
            <p:cNvSpPr/>
            <p:nvPr/>
          </p:nvSpPr>
          <p:spPr>
            <a:xfrm>
              <a:off x="7769583" y="1900604"/>
              <a:ext cx="110739" cy="71257"/>
            </a:xfrm>
            <a:custGeom>
              <a:avLst/>
              <a:gdLst/>
              <a:ahLst/>
              <a:cxnLst/>
              <a:rect l="l" t="t" r="r" b="b"/>
              <a:pathLst>
                <a:path w="2945" h="1895" extrusionOk="0">
                  <a:moveTo>
                    <a:pt x="388" y="0"/>
                  </a:moveTo>
                  <a:cubicBezTo>
                    <a:pt x="183" y="0"/>
                    <a:pt x="0" y="183"/>
                    <a:pt x="0" y="388"/>
                  </a:cubicBezTo>
                  <a:lnTo>
                    <a:pt x="0" y="1530"/>
                  </a:lnTo>
                  <a:cubicBezTo>
                    <a:pt x="0" y="1735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35"/>
                    <a:pt x="2945" y="1530"/>
                  </a:cubicBezTo>
                  <a:lnTo>
                    <a:pt x="2945" y="388"/>
                  </a:lnTo>
                  <a:cubicBezTo>
                    <a:pt x="2945" y="183"/>
                    <a:pt x="2785" y="0"/>
                    <a:pt x="2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33"/>
            <p:cNvSpPr/>
            <p:nvPr/>
          </p:nvSpPr>
          <p:spPr>
            <a:xfrm>
              <a:off x="7782443" y="1909178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1"/>
                  </a:moveTo>
                  <a:cubicBezTo>
                    <a:pt x="137" y="1"/>
                    <a:pt x="1" y="137"/>
                    <a:pt x="1" y="297"/>
                  </a:cubicBezTo>
                  <a:lnTo>
                    <a:pt x="1" y="1165"/>
                  </a:lnTo>
                  <a:cubicBezTo>
                    <a:pt x="1" y="1324"/>
                    <a:pt x="137" y="1438"/>
                    <a:pt x="297" y="1438"/>
                  </a:cubicBezTo>
                  <a:lnTo>
                    <a:pt x="1986" y="1438"/>
                  </a:lnTo>
                  <a:cubicBezTo>
                    <a:pt x="2146" y="1438"/>
                    <a:pt x="2283" y="1324"/>
                    <a:pt x="2283" y="1165"/>
                  </a:cubicBezTo>
                  <a:lnTo>
                    <a:pt x="2283" y="297"/>
                  </a:lnTo>
                  <a:cubicBezTo>
                    <a:pt x="2283" y="137"/>
                    <a:pt x="2146" y="1"/>
                    <a:pt x="1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33"/>
            <p:cNvSpPr/>
            <p:nvPr/>
          </p:nvSpPr>
          <p:spPr>
            <a:xfrm>
              <a:off x="7594464" y="1813891"/>
              <a:ext cx="206889" cy="37828"/>
            </a:xfrm>
            <a:custGeom>
              <a:avLst/>
              <a:gdLst/>
              <a:ahLst/>
              <a:cxnLst/>
              <a:rect l="l" t="t" r="r" b="b"/>
              <a:pathLst>
                <a:path w="5502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5502" y="1005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33"/>
            <p:cNvSpPr/>
            <p:nvPr/>
          </p:nvSpPr>
          <p:spPr>
            <a:xfrm>
              <a:off x="7594464" y="1813891"/>
              <a:ext cx="99609" cy="37828"/>
            </a:xfrm>
            <a:custGeom>
              <a:avLst/>
              <a:gdLst/>
              <a:ahLst/>
              <a:cxnLst/>
              <a:rect l="l" t="t" r="r" b="b"/>
              <a:pathLst>
                <a:path w="2649" h="1006" extrusionOk="0">
                  <a:moveTo>
                    <a:pt x="1" y="1"/>
                  </a:moveTo>
                  <a:lnTo>
                    <a:pt x="1" y="1005"/>
                  </a:lnTo>
                  <a:lnTo>
                    <a:pt x="2649" y="1005"/>
                  </a:lnTo>
                  <a:cubicBezTo>
                    <a:pt x="2260" y="823"/>
                    <a:pt x="2009" y="526"/>
                    <a:pt x="2055" y="1"/>
                  </a:cubicBez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33"/>
            <p:cNvSpPr/>
            <p:nvPr/>
          </p:nvSpPr>
          <p:spPr>
            <a:xfrm>
              <a:off x="7769583" y="1797609"/>
              <a:ext cx="110739" cy="71257"/>
            </a:xfrm>
            <a:custGeom>
              <a:avLst/>
              <a:gdLst/>
              <a:ahLst/>
              <a:cxnLst/>
              <a:rect l="l" t="t" r="r" b="b"/>
              <a:pathLst>
                <a:path w="2945" h="1895" extrusionOk="0">
                  <a:moveTo>
                    <a:pt x="388" y="0"/>
                  </a:moveTo>
                  <a:cubicBezTo>
                    <a:pt x="183" y="0"/>
                    <a:pt x="0" y="160"/>
                    <a:pt x="0" y="365"/>
                  </a:cubicBezTo>
                  <a:lnTo>
                    <a:pt x="0" y="1507"/>
                  </a:lnTo>
                  <a:cubicBezTo>
                    <a:pt x="0" y="1712"/>
                    <a:pt x="183" y="1895"/>
                    <a:pt x="388" y="1895"/>
                  </a:cubicBezTo>
                  <a:lnTo>
                    <a:pt x="2579" y="1895"/>
                  </a:lnTo>
                  <a:cubicBezTo>
                    <a:pt x="2785" y="1895"/>
                    <a:pt x="2945" y="1712"/>
                    <a:pt x="2945" y="1507"/>
                  </a:cubicBezTo>
                  <a:lnTo>
                    <a:pt x="2945" y="365"/>
                  </a:lnTo>
                  <a:cubicBezTo>
                    <a:pt x="2945" y="160"/>
                    <a:pt x="2785" y="0"/>
                    <a:pt x="2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33"/>
            <p:cNvSpPr/>
            <p:nvPr/>
          </p:nvSpPr>
          <p:spPr>
            <a:xfrm>
              <a:off x="7782443" y="1806182"/>
              <a:ext cx="85884" cy="54110"/>
            </a:xfrm>
            <a:custGeom>
              <a:avLst/>
              <a:gdLst/>
              <a:ahLst/>
              <a:cxnLst/>
              <a:rect l="l" t="t" r="r" b="b"/>
              <a:pathLst>
                <a:path w="2284" h="1439" extrusionOk="0">
                  <a:moveTo>
                    <a:pt x="297" y="0"/>
                  </a:moveTo>
                  <a:cubicBezTo>
                    <a:pt x="137" y="0"/>
                    <a:pt x="1" y="115"/>
                    <a:pt x="1" y="274"/>
                  </a:cubicBezTo>
                  <a:lnTo>
                    <a:pt x="1" y="1142"/>
                  </a:lnTo>
                  <a:cubicBezTo>
                    <a:pt x="1" y="1302"/>
                    <a:pt x="137" y="1438"/>
                    <a:pt x="297" y="1438"/>
                  </a:cubicBezTo>
                  <a:lnTo>
                    <a:pt x="1986" y="1438"/>
                  </a:lnTo>
                  <a:cubicBezTo>
                    <a:pt x="2146" y="1438"/>
                    <a:pt x="2283" y="1302"/>
                    <a:pt x="2283" y="1142"/>
                  </a:cubicBezTo>
                  <a:lnTo>
                    <a:pt x="2283" y="274"/>
                  </a:lnTo>
                  <a:cubicBezTo>
                    <a:pt x="2283" y="115"/>
                    <a:pt x="2146" y="0"/>
                    <a:pt x="1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33"/>
            <p:cNvSpPr/>
            <p:nvPr/>
          </p:nvSpPr>
          <p:spPr>
            <a:xfrm>
              <a:off x="6211750" y="3358864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0"/>
                  </a:moveTo>
                  <a:lnTo>
                    <a:pt x="0" y="5501"/>
                  </a:lnTo>
                  <a:lnTo>
                    <a:pt x="1005" y="5501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33"/>
            <p:cNvSpPr/>
            <p:nvPr/>
          </p:nvSpPr>
          <p:spPr>
            <a:xfrm>
              <a:off x="6211750" y="3358864"/>
              <a:ext cx="37791" cy="98744"/>
            </a:xfrm>
            <a:custGeom>
              <a:avLst/>
              <a:gdLst/>
              <a:ahLst/>
              <a:cxnLst/>
              <a:rect l="l" t="t" r="r" b="b"/>
              <a:pathLst>
                <a:path w="1005" h="2626" extrusionOk="0">
                  <a:moveTo>
                    <a:pt x="0" y="0"/>
                  </a:moveTo>
                  <a:lnTo>
                    <a:pt x="0" y="2625"/>
                  </a:lnTo>
                  <a:cubicBezTo>
                    <a:pt x="163" y="2280"/>
                    <a:pt x="415" y="2043"/>
                    <a:pt x="839" y="2043"/>
                  </a:cubicBezTo>
                  <a:cubicBezTo>
                    <a:pt x="891" y="2043"/>
                    <a:pt x="946" y="2047"/>
                    <a:pt x="1005" y="2055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33"/>
            <p:cNvSpPr/>
            <p:nvPr/>
          </p:nvSpPr>
          <p:spPr>
            <a:xfrm>
              <a:off x="6194565" y="3533945"/>
              <a:ext cx="71294" cy="110777"/>
            </a:xfrm>
            <a:custGeom>
              <a:avLst/>
              <a:gdLst/>
              <a:ahLst/>
              <a:cxnLst/>
              <a:rect l="l" t="t" r="r" b="b"/>
              <a:pathLst>
                <a:path w="1896" h="2946" extrusionOk="0">
                  <a:moveTo>
                    <a:pt x="389" y="1"/>
                  </a:moveTo>
                  <a:cubicBezTo>
                    <a:pt x="183" y="1"/>
                    <a:pt x="1" y="161"/>
                    <a:pt x="1" y="366"/>
                  </a:cubicBezTo>
                  <a:lnTo>
                    <a:pt x="1" y="2557"/>
                  </a:lnTo>
                  <a:cubicBezTo>
                    <a:pt x="1" y="2763"/>
                    <a:pt x="183" y="2945"/>
                    <a:pt x="389" y="2945"/>
                  </a:cubicBezTo>
                  <a:lnTo>
                    <a:pt x="1530" y="2945"/>
                  </a:lnTo>
                  <a:cubicBezTo>
                    <a:pt x="1735" y="2945"/>
                    <a:pt x="1895" y="2763"/>
                    <a:pt x="1895" y="2557"/>
                  </a:cubicBezTo>
                  <a:lnTo>
                    <a:pt x="1895" y="366"/>
                  </a:lnTo>
                  <a:cubicBezTo>
                    <a:pt x="1895" y="161"/>
                    <a:pt x="1735" y="1"/>
                    <a:pt x="1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33"/>
            <p:cNvSpPr/>
            <p:nvPr/>
          </p:nvSpPr>
          <p:spPr>
            <a:xfrm>
              <a:off x="6203139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98" y="0"/>
                  </a:moveTo>
                  <a:cubicBezTo>
                    <a:pt x="138" y="0"/>
                    <a:pt x="1" y="137"/>
                    <a:pt x="1" y="297"/>
                  </a:cubicBezTo>
                  <a:lnTo>
                    <a:pt x="1" y="2009"/>
                  </a:lnTo>
                  <a:cubicBezTo>
                    <a:pt x="1" y="2169"/>
                    <a:pt x="138" y="2283"/>
                    <a:pt x="298" y="2283"/>
                  </a:cubicBezTo>
                  <a:lnTo>
                    <a:pt x="1165" y="2283"/>
                  </a:lnTo>
                  <a:cubicBezTo>
                    <a:pt x="1325" y="2283"/>
                    <a:pt x="1439" y="2169"/>
                    <a:pt x="1439" y="2009"/>
                  </a:cubicBezTo>
                  <a:lnTo>
                    <a:pt x="1439" y="297"/>
                  </a:lnTo>
                  <a:cubicBezTo>
                    <a:pt x="1439" y="137"/>
                    <a:pt x="1325" y="0"/>
                    <a:pt x="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33"/>
            <p:cNvSpPr/>
            <p:nvPr/>
          </p:nvSpPr>
          <p:spPr>
            <a:xfrm>
              <a:off x="6314746" y="3358864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0"/>
                  </a:moveTo>
                  <a:lnTo>
                    <a:pt x="0" y="5501"/>
                  </a:lnTo>
                  <a:lnTo>
                    <a:pt x="1005" y="5501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33"/>
            <p:cNvSpPr/>
            <p:nvPr/>
          </p:nvSpPr>
          <p:spPr>
            <a:xfrm>
              <a:off x="6314746" y="3358864"/>
              <a:ext cx="37791" cy="98744"/>
            </a:xfrm>
            <a:custGeom>
              <a:avLst/>
              <a:gdLst/>
              <a:ahLst/>
              <a:cxnLst/>
              <a:rect l="l" t="t" r="r" b="b"/>
              <a:pathLst>
                <a:path w="1005" h="2626" extrusionOk="0">
                  <a:moveTo>
                    <a:pt x="0" y="0"/>
                  </a:moveTo>
                  <a:lnTo>
                    <a:pt x="0" y="2625"/>
                  </a:lnTo>
                  <a:cubicBezTo>
                    <a:pt x="163" y="2280"/>
                    <a:pt x="433" y="2043"/>
                    <a:pt x="845" y="2043"/>
                  </a:cubicBezTo>
                  <a:cubicBezTo>
                    <a:pt x="896" y="2043"/>
                    <a:pt x="949" y="2047"/>
                    <a:pt x="1005" y="2055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33"/>
            <p:cNvSpPr/>
            <p:nvPr/>
          </p:nvSpPr>
          <p:spPr>
            <a:xfrm>
              <a:off x="6298426" y="3533945"/>
              <a:ext cx="71294" cy="110777"/>
            </a:xfrm>
            <a:custGeom>
              <a:avLst/>
              <a:gdLst/>
              <a:ahLst/>
              <a:cxnLst/>
              <a:rect l="l" t="t" r="r" b="b"/>
              <a:pathLst>
                <a:path w="1896" h="2946" extrusionOk="0">
                  <a:moveTo>
                    <a:pt x="366" y="1"/>
                  </a:moveTo>
                  <a:cubicBezTo>
                    <a:pt x="160" y="1"/>
                    <a:pt x="1" y="161"/>
                    <a:pt x="1" y="366"/>
                  </a:cubicBezTo>
                  <a:lnTo>
                    <a:pt x="1" y="2557"/>
                  </a:lnTo>
                  <a:cubicBezTo>
                    <a:pt x="1" y="2763"/>
                    <a:pt x="160" y="2945"/>
                    <a:pt x="366" y="2945"/>
                  </a:cubicBezTo>
                  <a:lnTo>
                    <a:pt x="1507" y="2945"/>
                  </a:lnTo>
                  <a:cubicBezTo>
                    <a:pt x="1712" y="2945"/>
                    <a:pt x="1895" y="2763"/>
                    <a:pt x="1895" y="2557"/>
                  </a:cubicBezTo>
                  <a:lnTo>
                    <a:pt x="1895" y="366"/>
                  </a:lnTo>
                  <a:cubicBezTo>
                    <a:pt x="1895" y="161"/>
                    <a:pt x="1712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33"/>
            <p:cNvSpPr/>
            <p:nvPr/>
          </p:nvSpPr>
          <p:spPr>
            <a:xfrm>
              <a:off x="6307000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75" y="0"/>
                  </a:moveTo>
                  <a:cubicBezTo>
                    <a:pt x="115" y="0"/>
                    <a:pt x="1" y="137"/>
                    <a:pt x="1" y="297"/>
                  </a:cubicBezTo>
                  <a:lnTo>
                    <a:pt x="1" y="2009"/>
                  </a:lnTo>
                  <a:cubicBezTo>
                    <a:pt x="1" y="2169"/>
                    <a:pt x="115" y="2283"/>
                    <a:pt x="275" y="2283"/>
                  </a:cubicBezTo>
                  <a:lnTo>
                    <a:pt x="1142" y="2283"/>
                  </a:lnTo>
                  <a:cubicBezTo>
                    <a:pt x="1302" y="2283"/>
                    <a:pt x="1439" y="2169"/>
                    <a:pt x="1439" y="2009"/>
                  </a:cubicBezTo>
                  <a:lnTo>
                    <a:pt x="1439" y="297"/>
                  </a:lnTo>
                  <a:cubicBezTo>
                    <a:pt x="1439" y="137"/>
                    <a:pt x="1302" y="0"/>
                    <a:pt x="1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33"/>
            <p:cNvSpPr/>
            <p:nvPr/>
          </p:nvSpPr>
          <p:spPr>
            <a:xfrm>
              <a:off x="6418606" y="3358864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0"/>
                  </a:moveTo>
                  <a:lnTo>
                    <a:pt x="0" y="5501"/>
                  </a:lnTo>
                  <a:lnTo>
                    <a:pt x="1004" y="5501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33"/>
            <p:cNvSpPr/>
            <p:nvPr/>
          </p:nvSpPr>
          <p:spPr>
            <a:xfrm>
              <a:off x="6418606" y="3358864"/>
              <a:ext cx="37791" cy="98744"/>
            </a:xfrm>
            <a:custGeom>
              <a:avLst/>
              <a:gdLst/>
              <a:ahLst/>
              <a:cxnLst/>
              <a:rect l="l" t="t" r="r" b="b"/>
              <a:pathLst>
                <a:path w="1005" h="2626" extrusionOk="0">
                  <a:moveTo>
                    <a:pt x="0" y="0"/>
                  </a:moveTo>
                  <a:lnTo>
                    <a:pt x="0" y="2625"/>
                  </a:lnTo>
                  <a:cubicBezTo>
                    <a:pt x="163" y="2280"/>
                    <a:pt x="415" y="2043"/>
                    <a:pt x="838" y="2043"/>
                  </a:cubicBezTo>
                  <a:cubicBezTo>
                    <a:pt x="891" y="2043"/>
                    <a:pt x="946" y="2047"/>
                    <a:pt x="1004" y="2055"/>
                  </a:cubicBezTo>
                  <a:lnTo>
                    <a:pt x="1004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33"/>
            <p:cNvSpPr/>
            <p:nvPr/>
          </p:nvSpPr>
          <p:spPr>
            <a:xfrm>
              <a:off x="6401422" y="3533945"/>
              <a:ext cx="71294" cy="110777"/>
            </a:xfrm>
            <a:custGeom>
              <a:avLst/>
              <a:gdLst/>
              <a:ahLst/>
              <a:cxnLst/>
              <a:rect l="l" t="t" r="r" b="b"/>
              <a:pathLst>
                <a:path w="1896" h="2946" extrusionOk="0">
                  <a:moveTo>
                    <a:pt x="389" y="1"/>
                  </a:moveTo>
                  <a:cubicBezTo>
                    <a:pt x="183" y="1"/>
                    <a:pt x="1" y="161"/>
                    <a:pt x="1" y="366"/>
                  </a:cubicBezTo>
                  <a:lnTo>
                    <a:pt x="1" y="2557"/>
                  </a:lnTo>
                  <a:cubicBezTo>
                    <a:pt x="1" y="2763"/>
                    <a:pt x="183" y="2945"/>
                    <a:pt x="389" y="2945"/>
                  </a:cubicBezTo>
                  <a:lnTo>
                    <a:pt x="1530" y="2945"/>
                  </a:lnTo>
                  <a:cubicBezTo>
                    <a:pt x="1735" y="2945"/>
                    <a:pt x="1895" y="2763"/>
                    <a:pt x="1895" y="2557"/>
                  </a:cubicBezTo>
                  <a:lnTo>
                    <a:pt x="1895" y="366"/>
                  </a:lnTo>
                  <a:cubicBezTo>
                    <a:pt x="1895" y="161"/>
                    <a:pt x="1735" y="1"/>
                    <a:pt x="1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33"/>
            <p:cNvSpPr/>
            <p:nvPr/>
          </p:nvSpPr>
          <p:spPr>
            <a:xfrm>
              <a:off x="6409995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98" y="0"/>
                  </a:moveTo>
                  <a:cubicBezTo>
                    <a:pt x="138" y="0"/>
                    <a:pt x="1" y="137"/>
                    <a:pt x="1" y="297"/>
                  </a:cubicBezTo>
                  <a:lnTo>
                    <a:pt x="1" y="2009"/>
                  </a:lnTo>
                  <a:cubicBezTo>
                    <a:pt x="1" y="2169"/>
                    <a:pt x="138" y="2283"/>
                    <a:pt x="298" y="2283"/>
                  </a:cubicBezTo>
                  <a:lnTo>
                    <a:pt x="1165" y="2283"/>
                  </a:lnTo>
                  <a:cubicBezTo>
                    <a:pt x="1325" y="2283"/>
                    <a:pt x="1439" y="2169"/>
                    <a:pt x="1439" y="2009"/>
                  </a:cubicBezTo>
                  <a:lnTo>
                    <a:pt x="1439" y="297"/>
                  </a:lnTo>
                  <a:cubicBezTo>
                    <a:pt x="1439" y="137"/>
                    <a:pt x="1325" y="0"/>
                    <a:pt x="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33"/>
            <p:cNvSpPr/>
            <p:nvPr/>
          </p:nvSpPr>
          <p:spPr>
            <a:xfrm>
              <a:off x="6521602" y="3358864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0"/>
                  </a:moveTo>
                  <a:lnTo>
                    <a:pt x="0" y="5501"/>
                  </a:lnTo>
                  <a:lnTo>
                    <a:pt x="1004" y="5501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33"/>
            <p:cNvSpPr/>
            <p:nvPr/>
          </p:nvSpPr>
          <p:spPr>
            <a:xfrm>
              <a:off x="6522429" y="3358864"/>
              <a:ext cx="36963" cy="98744"/>
            </a:xfrm>
            <a:custGeom>
              <a:avLst/>
              <a:gdLst/>
              <a:ahLst/>
              <a:cxnLst/>
              <a:rect l="l" t="t" r="r" b="b"/>
              <a:pathLst>
                <a:path w="983" h="2626" extrusionOk="0">
                  <a:moveTo>
                    <a:pt x="1" y="0"/>
                  </a:moveTo>
                  <a:lnTo>
                    <a:pt x="1" y="2625"/>
                  </a:lnTo>
                  <a:cubicBezTo>
                    <a:pt x="143" y="2280"/>
                    <a:pt x="412" y="2043"/>
                    <a:pt x="822" y="2043"/>
                  </a:cubicBezTo>
                  <a:cubicBezTo>
                    <a:pt x="874" y="2043"/>
                    <a:pt x="927" y="2047"/>
                    <a:pt x="982" y="2055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33"/>
            <p:cNvSpPr/>
            <p:nvPr/>
          </p:nvSpPr>
          <p:spPr>
            <a:xfrm>
              <a:off x="6505282" y="3533945"/>
              <a:ext cx="71257" cy="110777"/>
            </a:xfrm>
            <a:custGeom>
              <a:avLst/>
              <a:gdLst/>
              <a:ahLst/>
              <a:cxnLst/>
              <a:rect l="l" t="t" r="r" b="b"/>
              <a:pathLst>
                <a:path w="1895" h="2946" extrusionOk="0">
                  <a:moveTo>
                    <a:pt x="366" y="1"/>
                  </a:moveTo>
                  <a:cubicBezTo>
                    <a:pt x="160" y="1"/>
                    <a:pt x="0" y="161"/>
                    <a:pt x="0" y="366"/>
                  </a:cubicBezTo>
                  <a:lnTo>
                    <a:pt x="0" y="2557"/>
                  </a:lnTo>
                  <a:cubicBezTo>
                    <a:pt x="0" y="2763"/>
                    <a:pt x="160" y="2945"/>
                    <a:pt x="366" y="2945"/>
                  </a:cubicBezTo>
                  <a:lnTo>
                    <a:pt x="1507" y="2945"/>
                  </a:lnTo>
                  <a:cubicBezTo>
                    <a:pt x="1712" y="2945"/>
                    <a:pt x="1895" y="2763"/>
                    <a:pt x="1895" y="2557"/>
                  </a:cubicBezTo>
                  <a:lnTo>
                    <a:pt x="1895" y="366"/>
                  </a:lnTo>
                  <a:cubicBezTo>
                    <a:pt x="1895" y="161"/>
                    <a:pt x="1712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33"/>
            <p:cNvSpPr/>
            <p:nvPr/>
          </p:nvSpPr>
          <p:spPr>
            <a:xfrm>
              <a:off x="6513856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75" y="0"/>
                  </a:moveTo>
                  <a:cubicBezTo>
                    <a:pt x="115" y="0"/>
                    <a:pt x="1" y="137"/>
                    <a:pt x="1" y="297"/>
                  </a:cubicBezTo>
                  <a:lnTo>
                    <a:pt x="1" y="2009"/>
                  </a:lnTo>
                  <a:cubicBezTo>
                    <a:pt x="1" y="2169"/>
                    <a:pt x="115" y="2283"/>
                    <a:pt x="275" y="2283"/>
                  </a:cubicBezTo>
                  <a:lnTo>
                    <a:pt x="1142" y="2283"/>
                  </a:lnTo>
                  <a:cubicBezTo>
                    <a:pt x="1302" y="2283"/>
                    <a:pt x="1439" y="2169"/>
                    <a:pt x="1439" y="2009"/>
                  </a:cubicBezTo>
                  <a:lnTo>
                    <a:pt x="1439" y="297"/>
                  </a:lnTo>
                  <a:cubicBezTo>
                    <a:pt x="1439" y="137"/>
                    <a:pt x="1302" y="0"/>
                    <a:pt x="1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33"/>
            <p:cNvSpPr/>
            <p:nvPr/>
          </p:nvSpPr>
          <p:spPr>
            <a:xfrm>
              <a:off x="6625463" y="3358864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0" y="0"/>
                  </a:moveTo>
                  <a:lnTo>
                    <a:pt x="0" y="5501"/>
                  </a:lnTo>
                  <a:lnTo>
                    <a:pt x="1004" y="5501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33"/>
            <p:cNvSpPr/>
            <p:nvPr/>
          </p:nvSpPr>
          <p:spPr>
            <a:xfrm>
              <a:off x="6625463" y="3358864"/>
              <a:ext cx="37791" cy="98744"/>
            </a:xfrm>
            <a:custGeom>
              <a:avLst/>
              <a:gdLst/>
              <a:ahLst/>
              <a:cxnLst/>
              <a:rect l="l" t="t" r="r" b="b"/>
              <a:pathLst>
                <a:path w="1005" h="2626" extrusionOk="0">
                  <a:moveTo>
                    <a:pt x="0" y="0"/>
                  </a:moveTo>
                  <a:lnTo>
                    <a:pt x="0" y="2625"/>
                  </a:lnTo>
                  <a:cubicBezTo>
                    <a:pt x="162" y="2280"/>
                    <a:pt x="415" y="2043"/>
                    <a:pt x="838" y="2043"/>
                  </a:cubicBezTo>
                  <a:cubicBezTo>
                    <a:pt x="891" y="2043"/>
                    <a:pt x="946" y="2047"/>
                    <a:pt x="1004" y="2055"/>
                  </a:cubicBezTo>
                  <a:lnTo>
                    <a:pt x="1004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33"/>
            <p:cNvSpPr/>
            <p:nvPr/>
          </p:nvSpPr>
          <p:spPr>
            <a:xfrm>
              <a:off x="6608278" y="3533945"/>
              <a:ext cx="71257" cy="110777"/>
            </a:xfrm>
            <a:custGeom>
              <a:avLst/>
              <a:gdLst/>
              <a:ahLst/>
              <a:cxnLst/>
              <a:rect l="l" t="t" r="r" b="b"/>
              <a:pathLst>
                <a:path w="1895" h="2946" extrusionOk="0">
                  <a:moveTo>
                    <a:pt x="389" y="1"/>
                  </a:moveTo>
                  <a:cubicBezTo>
                    <a:pt x="183" y="1"/>
                    <a:pt x="1" y="161"/>
                    <a:pt x="1" y="366"/>
                  </a:cubicBezTo>
                  <a:lnTo>
                    <a:pt x="1" y="2557"/>
                  </a:lnTo>
                  <a:cubicBezTo>
                    <a:pt x="1" y="2763"/>
                    <a:pt x="183" y="2945"/>
                    <a:pt x="389" y="2945"/>
                  </a:cubicBezTo>
                  <a:lnTo>
                    <a:pt x="1530" y="2945"/>
                  </a:lnTo>
                  <a:cubicBezTo>
                    <a:pt x="1735" y="2945"/>
                    <a:pt x="1895" y="2763"/>
                    <a:pt x="1895" y="2557"/>
                  </a:cubicBezTo>
                  <a:lnTo>
                    <a:pt x="1895" y="366"/>
                  </a:lnTo>
                  <a:cubicBezTo>
                    <a:pt x="1895" y="161"/>
                    <a:pt x="1735" y="1"/>
                    <a:pt x="1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33"/>
            <p:cNvSpPr/>
            <p:nvPr/>
          </p:nvSpPr>
          <p:spPr>
            <a:xfrm>
              <a:off x="6616851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97" y="0"/>
                  </a:moveTo>
                  <a:cubicBezTo>
                    <a:pt x="138" y="0"/>
                    <a:pt x="1" y="137"/>
                    <a:pt x="1" y="297"/>
                  </a:cubicBezTo>
                  <a:lnTo>
                    <a:pt x="1" y="2009"/>
                  </a:lnTo>
                  <a:cubicBezTo>
                    <a:pt x="1" y="2169"/>
                    <a:pt x="138" y="2283"/>
                    <a:pt x="297" y="2283"/>
                  </a:cubicBezTo>
                  <a:lnTo>
                    <a:pt x="1165" y="2283"/>
                  </a:lnTo>
                  <a:cubicBezTo>
                    <a:pt x="1325" y="2283"/>
                    <a:pt x="1439" y="2169"/>
                    <a:pt x="1439" y="2009"/>
                  </a:cubicBezTo>
                  <a:lnTo>
                    <a:pt x="1439" y="297"/>
                  </a:lnTo>
                  <a:cubicBezTo>
                    <a:pt x="1439" y="137"/>
                    <a:pt x="1325" y="0"/>
                    <a:pt x="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33"/>
            <p:cNvSpPr/>
            <p:nvPr/>
          </p:nvSpPr>
          <p:spPr>
            <a:xfrm>
              <a:off x="6729285" y="3358864"/>
              <a:ext cx="36963" cy="206889"/>
            </a:xfrm>
            <a:custGeom>
              <a:avLst/>
              <a:gdLst/>
              <a:ahLst/>
              <a:cxnLst/>
              <a:rect l="l" t="t" r="r" b="b"/>
              <a:pathLst>
                <a:path w="983" h="5502" extrusionOk="0">
                  <a:moveTo>
                    <a:pt x="1" y="0"/>
                  </a:moveTo>
                  <a:lnTo>
                    <a:pt x="1" y="5501"/>
                  </a:lnTo>
                  <a:lnTo>
                    <a:pt x="982" y="5501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33"/>
            <p:cNvSpPr/>
            <p:nvPr/>
          </p:nvSpPr>
          <p:spPr>
            <a:xfrm>
              <a:off x="6729285" y="3358864"/>
              <a:ext cx="36963" cy="98744"/>
            </a:xfrm>
            <a:custGeom>
              <a:avLst/>
              <a:gdLst/>
              <a:ahLst/>
              <a:cxnLst/>
              <a:rect l="l" t="t" r="r" b="b"/>
              <a:pathLst>
                <a:path w="983" h="2626" extrusionOk="0">
                  <a:moveTo>
                    <a:pt x="1" y="0"/>
                  </a:moveTo>
                  <a:lnTo>
                    <a:pt x="1" y="2625"/>
                  </a:lnTo>
                  <a:cubicBezTo>
                    <a:pt x="143" y="2280"/>
                    <a:pt x="411" y="2043"/>
                    <a:pt x="822" y="2043"/>
                  </a:cubicBezTo>
                  <a:cubicBezTo>
                    <a:pt x="873" y="2043"/>
                    <a:pt x="927" y="2047"/>
                    <a:pt x="982" y="2055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33"/>
            <p:cNvSpPr/>
            <p:nvPr/>
          </p:nvSpPr>
          <p:spPr>
            <a:xfrm>
              <a:off x="6712138" y="3533945"/>
              <a:ext cx="71257" cy="110777"/>
            </a:xfrm>
            <a:custGeom>
              <a:avLst/>
              <a:gdLst/>
              <a:ahLst/>
              <a:cxnLst/>
              <a:rect l="l" t="t" r="r" b="b"/>
              <a:pathLst>
                <a:path w="1895" h="2946" extrusionOk="0">
                  <a:moveTo>
                    <a:pt x="366" y="1"/>
                  </a:moveTo>
                  <a:cubicBezTo>
                    <a:pt x="160" y="1"/>
                    <a:pt x="0" y="161"/>
                    <a:pt x="0" y="366"/>
                  </a:cubicBezTo>
                  <a:lnTo>
                    <a:pt x="0" y="2557"/>
                  </a:lnTo>
                  <a:cubicBezTo>
                    <a:pt x="0" y="2763"/>
                    <a:pt x="160" y="2945"/>
                    <a:pt x="366" y="2945"/>
                  </a:cubicBezTo>
                  <a:lnTo>
                    <a:pt x="1507" y="2945"/>
                  </a:lnTo>
                  <a:cubicBezTo>
                    <a:pt x="1712" y="2945"/>
                    <a:pt x="1895" y="2763"/>
                    <a:pt x="1895" y="2557"/>
                  </a:cubicBezTo>
                  <a:lnTo>
                    <a:pt x="1895" y="366"/>
                  </a:lnTo>
                  <a:cubicBezTo>
                    <a:pt x="1895" y="161"/>
                    <a:pt x="1712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33"/>
            <p:cNvSpPr/>
            <p:nvPr/>
          </p:nvSpPr>
          <p:spPr>
            <a:xfrm>
              <a:off x="6720712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75" y="0"/>
                  </a:moveTo>
                  <a:cubicBezTo>
                    <a:pt x="115" y="0"/>
                    <a:pt x="1" y="137"/>
                    <a:pt x="1" y="297"/>
                  </a:cubicBezTo>
                  <a:lnTo>
                    <a:pt x="1" y="2009"/>
                  </a:lnTo>
                  <a:cubicBezTo>
                    <a:pt x="1" y="2169"/>
                    <a:pt x="115" y="2283"/>
                    <a:pt x="275" y="2283"/>
                  </a:cubicBezTo>
                  <a:lnTo>
                    <a:pt x="1142" y="2283"/>
                  </a:lnTo>
                  <a:cubicBezTo>
                    <a:pt x="1302" y="2283"/>
                    <a:pt x="1439" y="2169"/>
                    <a:pt x="1439" y="2009"/>
                  </a:cubicBezTo>
                  <a:lnTo>
                    <a:pt x="1439" y="297"/>
                  </a:lnTo>
                  <a:cubicBezTo>
                    <a:pt x="1439" y="137"/>
                    <a:pt x="1302" y="0"/>
                    <a:pt x="1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33"/>
            <p:cNvSpPr/>
            <p:nvPr/>
          </p:nvSpPr>
          <p:spPr>
            <a:xfrm>
              <a:off x="6832281" y="3358864"/>
              <a:ext cx="37828" cy="206889"/>
            </a:xfrm>
            <a:custGeom>
              <a:avLst/>
              <a:gdLst/>
              <a:ahLst/>
              <a:cxnLst/>
              <a:rect l="l" t="t" r="r" b="b"/>
              <a:pathLst>
                <a:path w="1006" h="5502" extrusionOk="0">
                  <a:moveTo>
                    <a:pt x="1" y="0"/>
                  </a:moveTo>
                  <a:lnTo>
                    <a:pt x="1" y="5501"/>
                  </a:lnTo>
                  <a:lnTo>
                    <a:pt x="1005" y="5501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33"/>
            <p:cNvSpPr/>
            <p:nvPr/>
          </p:nvSpPr>
          <p:spPr>
            <a:xfrm>
              <a:off x="6832281" y="3358864"/>
              <a:ext cx="37828" cy="98744"/>
            </a:xfrm>
            <a:custGeom>
              <a:avLst/>
              <a:gdLst/>
              <a:ahLst/>
              <a:cxnLst/>
              <a:rect l="l" t="t" r="r" b="b"/>
              <a:pathLst>
                <a:path w="1006" h="2626" extrusionOk="0">
                  <a:moveTo>
                    <a:pt x="1" y="0"/>
                  </a:moveTo>
                  <a:lnTo>
                    <a:pt x="1" y="2625"/>
                  </a:lnTo>
                  <a:cubicBezTo>
                    <a:pt x="163" y="2280"/>
                    <a:pt x="416" y="2043"/>
                    <a:pt x="839" y="2043"/>
                  </a:cubicBezTo>
                  <a:cubicBezTo>
                    <a:pt x="892" y="2043"/>
                    <a:pt x="947" y="2047"/>
                    <a:pt x="1005" y="2055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33"/>
            <p:cNvSpPr/>
            <p:nvPr/>
          </p:nvSpPr>
          <p:spPr>
            <a:xfrm>
              <a:off x="6815999" y="3533945"/>
              <a:ext cx="70392" cy="110777"/>
            </a:xfrm>
            <a:custGeom>
              <a:avLst/>
              <a:gdLst/>
              <a:ahLst/>
              <a:cxnLst/>
              <a:rect l="l" t="t" r="r" b="b"/>
              <a:pathLst>
                <a:path w="1872" h="2946" extrusionOk="0">
                  <a:moveTo>
                    <a:pt x="365" y="1"/>
                  </a:moveTo>
                  <a:cubicBezTo>
                    <a:pt x="160" y="1"/>
                    <a:pt x="0" y="161"/>
                    <a:pt x="0" y="366"/>
                  </a:cubicBezTo>
                  <a:lnTo>
                    <a:pt x="0" y="2557"/>
                  </a:lnTo>
                  <a:cubicBezTo>
                    <a:pt x="0" y="2763"/>
                    <a:pt x="160" y="2945"/>
                    <a:pt x="365" y="2945"/>
                  </a:cubicBezTo>
                  <a:lnTo>
                    <a:pt x="1507" y="2945"/>
                  </a:lnTo>
                  <a:cubicBezTo>
                    <a:pt x="1712" y="2945"/>
                    <a:pt x="1872" y="2763"/>
                    <a:pt x="1872" y="2557"/>
                  </a:cubicBezTo>
                  <a:lnTo>
                    <a:pt x="1872" y="366"/>
                  </a:lnTo>
                  <a:cubicBezTo>
                    <a:pt x="1872" y="161"/>
                    <a:pt x="1712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33"/>
            <p:cNvSpPr/>
            <p:nvPr/>
          </p:nvSpPr>
          <p:spPr>
            <a:xfrm>
              <a:off x="6823708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97" y="0"/>
                  </a:moveTo>
                  <a:cubicBezTo>
                    <a:pt x="138" y="0"/>
                    <a:pt x="1" y="137"/>
                    <a:pt x="1" y="297"/>
                  </a:cubicBezTo>
                  <a:lnTo>
                    <a:pt x="1" y="2009"/>
                  </a:lnTo>
                  <a:cubicBezTo>
                    <a:pt x="1" y="2169"/>
                    <a:pt x="138" y="2283"/>
                    <a:pt x="297" y="2283"/>
                  </a:cubicBezTo>
                  <a:lnTo>
                    <a:pt x="1165" y="2283"/>
                  </a:lnTo>
                  <a:cubicBezTo>
                    <a:pt x="1325" y="2283"/>
                    <a:pt x="1439" y="2169"/>
                    <a:pt x="1439" y="2009"/>
                  </a:cubicBezTo>
                  <a:lnTo>
                    <a:pt x="1439" y="297"/>
                  </a:lnTo>
                  <a:cubicBezTo>
                    <a:pt x="1439" y="137"/>
                    <a:pt x="1325" y="0"/>
                    <a:pt x="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33"/>
            <p:cNvSpPr/>
            <p:nvPr/>
          </p:nvSpPr>
          <p:spPr>
            <a:xfrm>
              <a:off x="6936142" y="3358864"/>
              <a:ext cx="36963" cy="206889"/>
            </a:xfrm>
            <a:custGeom>
              <a:avLst/>
              <a:gdLst/>
              <a:ahLst/>
              <a:cxnLst/>
              <a:rect l="l" t="t" r="r" b="b"/>
              <a:pathLst>
                <a:path w="983" h="5502" extrusionOk="0">
                  <a:moveTo>
                    <a:pt x="1" y="0"/>
                  </a:moveTo>
                  <a:lnTo>
                    <a:pt x="1" y="5501"/>
                  </a:lnTo>
                  <a:lnTo>
                    <a:pt x="982" y="5501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33"/>
            <p:cNvSpPr/>
            <p:nvPr/>
          </p:nvSpPr>
          <p:spPr>
            <a:xfrm>
              <a:off x="6936142" y="3358864"/>
              <a:ext cx="36963" cy="98744"/>
            </a:xfrm>
            <a:custGeom>
              <a:avLst/>
              <a:gdLst/>
              <a:ahLst/>
              <a:cxnLst/>
              <a:rect l="l" t="t" r="r" b="b"/>
              <a:pathLst>
                <a:path w="983" h="2626" extrusionOk="0">
                  <a:moveTo>
                    <a:pt x="1" y="0"/>
                  </a:moveTo>
                  <a:lnTo>
                    <a:pt x="1" y="2625"/>
                  </a:lnTo>
                  <a:cubicBezTo>
                    <a:pt x="143" y="2280"/>
                    <a:pt x="411" y="2043"/>
                    <a:pt x="822" y="2043"/>
                  </a:cubicBezTo>
                  <a:cubicBezTo>
                    <a:pt x="873" y="2043"/>
                    <a:pt x="927" y="2047"/>
                    <a:pt x="982" y="2055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33"/>
            <p:cNvSpPr/>
            <p:nvPr/>
          </p:nvSpPr>
          <p:spPr>
            <a:xfrm>
              <a:off x="6918995" y="3533945"/>
              <a:ext cx="71257" cy="110777"/>
            </a:xfrm>
            <a:custGeom>
              <a:avLst/>
              <a:gdLst/>
              <a:ahLst/>
              <a:cxnLst/>
              <a:rect l="l" t="t" r="r" b="b"/>
              <a:pathLst>
                <a:path w="1895" h="2946" extrusionOk="0">
                  <a:moveTo>
                    <a:pt x="388" y="1"/>
                  </a:moveTo>
                  <a:cubicBezTo>
                    <a:pt x="160" y="1"/>
                    <a:pt x="0" y="161"/>
                    <a:pt x="0" y="366"/>
                  </a:cubicBezTo>
                  <a:lnTo>
                    <a:pt x="0" y="2557"/>
                  </a:lnTo>
                  <a:cubicBezTo>
                    <a:pt x="0" y="2763"/>
                    <a:pt x="160" y="2945"/>
                    <a:pt x="388" y="2945"/>
                  </a:cubicBezTo>
                  <a:lnTo>
                    <a:pt x="1507" y="2945"/>
                  </a:lnTo>
                  <a:cubicBezTo>
                    <a:pt x="1712" y="2945"/>
                    <a:pt x="1895" y="2763"/>
                    <a:pt x="1895" y="2557"/>
                  </a:cubicBezTo>
                  <a:lnTo>
                    <a:pt x="1895" y="366"/>
                  </a:lnTo>
                  <a:cubicBezTo>
                    <a:pt x="1895" y="161"/>
                    <a:pt x="1712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33"/>
            <p:cNvSpPr/>
            <p:nvPr/>
          </p:nvSpPr>
          <p:spPr>
            <a:xfrm>
              <a:off x="6927568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74" y="0"/>
                  </a:moveTo>
                  <a:cubicBezTo>
                    <a:pt x="115" y="0"/>
                    <a:pt x="1" y="137"/>
                    <a:pt x="1" y="297"/>
                  </a:cubicBezTo>
                  <a:lnTo>
                    <a:pt x="1" y="2009"/>
                  </a:lnTo>
                  <a:cubicBezTo>
                    <a:pt x="1" y="2169"/>
                    <a:pt x="115" y="2283"/>
                    <a:pt x="274" y="2283"/>
                  </a:cubicBezTo>
                  <a:lnTo>
                    <a:pt x="1142" y="2283"/>
                  </a:lnTo>
                  <a:cubicBezTo>
                    <a:pt x="1302" y="2283"/>
                    <a:pt x="1439" y="2169"/>
                    <a:pt x="1439" y="2009"/>
                  </a:cubicBezTo>
                  <a:lnTo>
                    <a:pt x="1439" y="297"/>
                  </a:lnTo>
                  <a:cubicBezTo>
                    <a:pt x="1439" y="137"/>
                    <a:pt x="1302" y="0"/>
                    <a:pt x="1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33"/>
            <p:cNvSpPr/>
            <p:nvPr/>
          </p:nvSpPr>
          <p:spPr>
            <a:xfrm>
              <a:off x="7039137" y="3358864"/>
              <a:ext cx="37828" cy="206889"/>
            </a:xfrm>
            <a:custGeom>
              <a:avLst/>
              <a:gdLst/>
              <a:ahLst/>
              <a:cxnLst/>
              <a:rect l="l" t="t" r="r" b="b"/>
              <a:pathLst>
                <a:path w="1006" h="5502" extrusionOk="0">
                  <a:moveTo>
                    <a:pt x="1" y="0"/>
                  </a:moveTo>
                  <a:lnTo>
                    <a:pt x="1" y="5501"/>
                  </a:lnTo>
                  <a:lnTo>
                    <a:pt x="1005" y="5501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33"/>
            <p:cNvSpPr/>
            <p:nvPr/>
          </p:nvSpPr>
          <p:spPr>
            <a:xfrm>
              <a:off x="7039137" y="3358864"/>
              <a:ext cx="37828" cy="98744"/>
            </a:xfrm>
            <a:custGeom>
              <a:avLst/>
              <a:gdLst/>
              <a:ahLst/>
              <a:cxnLst/>
              <a:rect l="l" t="t" r="r" b="b"/>
              <a:pathLst>
                <a:path w="1006" h="2626" extrusionOk="0">
                  <a:moveTo>
                    <a:pt x="1" y="0"/>
                  </a:moveTo>
                  <a:lnTo>
                    <a:pt x="1" y="2625"/>
                  </a:lnTo>
                  <a:cubicBezTo>
                    <a:pt x="163" y="2280"/>
                    <a:pt x="416" y="2043"/>
                    <a:pt x="839" y="2043"/>
                  </a:cubicBezTo>
                  <a:cubicBezTo>
                    <a:pt x="892" y="2043"/>
                    <a:pt x="947" y="2047"/>
                    <a:pt x="1005" y="2055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33"/>
            <p:cNvSpPr/>
            <p:nvPr/>
          </p:nvSpPr>
          <p:spPr>
            <a:xfrm>
              <a:off x="7022855" y="3533945"/>
              <a:ext cx="70392" cy="110777"/>
            </a:xfrm>
            <a:custGeom>
              <a:avLst/>
              <a:gdLst/>
              <a:ahLst/>
              <a:cxnLst/>
              <a:rect l="l" t="t" r="r" b="b"/>
              <a:pathLst>
                <a:path w="1872" h="2946" extrusionOk="0">
                  <a:moveTo>
                    <a:pt x="365" y="1"/>
                  </a:moveTo>
                  <a:cubicBezTo>
                    <a:pt x="160" y="1"/>
                    <a:pt x="0" y="161"/>
                    <a:pt x="0" y="366"/>
                  </a:cubicBezTo>
                  <a:lnTo>
                    <a:pt x="0" y="2557"/>
                  </a:lnTo>
                  <a:cubicBezTo>
                    <a:pt x="0" y="2763"/>
                    <a:pt x="160" y="2945"/>
                    <a:pt x="365" y="2945"/>
                  </a:cubicBezTo>
                  <a:lnTo>
                    <a:pt x="1507" y="2945"/>
                  </a:lnTo>
                  <a:cubicBezTo>
                    <a:pt x="1712" y="2945"/>
                    <a:pt x="1872" y="2763"/>
                    <a:pt x="1872" y="2557"/>
                  </a:cubicBezTo>
                  <a:lnTo>
                    <a:pt x="1872" y="366"/>
                  </a:lnTo>
                  <a:cubicBezTo>
                    <a:pt x="1872" y="161"/>
                    <a:pt x="1712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33"/>
            <p:cNvSpPr/>
            <p:nvPr/>
          </p:nvSpPr>
          <p:spPr>
            <a:xfrm>
              <a:off x="7030564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97" y="0"/>
                  </a:moveTo>
                  <a:cubicBezTo>
                    <a:pt x="138" y="0"/>
                    <a:pt x="1" y="137"/>
                    <a:pt x="1" y="297"/>
                  </a:cubicBezTo>
                  <a:lnTo>
                    <a:pt x="1" y="2009"/>
                  </a:lnTo>
                  <a:cubicBezTo>
                    <a:pt x="1" y="2169"/>
                    <a:pt x="138" y="2283"/>
                    <a:pt x="297" y="2283"/>
                  </a:cubicBezTo>
                  <a:lnTo>
                    <a:pt x="1165" y="2283"/>
                  </a:lnTo>
                  <a:cubicBezTo>
                    <a:pt x="1324" y="2283"/>
                    <a:pt x="1439" y="2169"/>
                    <a:pt x="1439" y="2009"/>
                  </a:cubicBezTo>
                  <a:lnTo>
                    <a:pt x="1439" y="297"/>
                  </a:lnTo>
                  <a:cubicBezTo>
                    <a:pt x="1439" y="137"/>
                    <a:pt x="1324" y="0"/>
                    <a:pt x="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33"/>
            <p:cNvSpPr/>
            <p:nvPr/>
          </p:nvSpPr>
          <p:spPr>
            <a:xfrm>
              <a:off x="7142998" y="3358864"/>
              <a:ext cx="36963" cy="206889"/>
            </a:xfrm>
            <a:custGeom>
              <a:avLst/>
              <a:gdLst/>
              <a:ahLst/>
              <a:cxnLst/>
              <a:rect l="l" t="t" r="r" b="b"/>
              <a:pathLst>
                <a:path w="983" h="5502" extrusionOk="0">
                  <a:moveTo>
                    <a:pt x="1" y="0"/>
                  </a:moveTo>
                  <a:lnTo>
                    <a:pt x="1" y="5501"/>
                  </a:lnTo>
                  <a:lnTo>
                    <a:pt x="982" y="5501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33"/>
            <p:cNvSpPr/>
            <p:nvPr/>
          </p:nvSpPr>
          <p:spPr>
            <a:xfrm>
              <a:off x="7142998" y="3358864"/>
              <a:ext cx="36963" cy="98744"/>
            </a:xfrm>
            <a:custGeom>
              <a:avLst/>
              <a:gdLst/>
              <a:ahLst/>
              <a:cxnLst/>
              <a:rect l="l" t="t" r="r" b="b"/>
              <a:pathLst>
                <a:path w="983" h="2626" extrusionOk="0">
                  <a:moveTo>
                    <a:pt x="1" y="0"/>
                  </a:moveTo>
                  <a:lnTo>
                    <a:pt x="1" y="2625"/>
                  </a:lnTo>
                  <a:cubicBezTo>
                    <a:pt x="163" y="2280"/>
                    <a:pt x="416" y="2043"/>
                    <a:pt x="823" y="2043"/>
                  </a:cubicBezTo>
                  <a:cubicBezTo>
                    <a:pt x="874" y="2043"/>
                    <a:pt x="927" y="2047"/>
                    <a:pt x="982" y="2055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33"/>
            <p:cNvSpPr/>
            <p:nvPr/>
          </p:nvSpPr>
          <p:spPr>
            <a:xfrm>
              <a:off x="7125851" y="3533945"/>
              <a:ext cx="71257" cy="110777"/>
            </a:xfrm>
            <a:custGeom>
              <a:avLst/>
              <a:gdLst/>
              <a:ahLst/>
              <a:cxnLst/>
              <a:rect l="l" t="t" r="r" b="b"/>
              <a:pathLst>
                <a:path w="1895" h="2946" extrusionOk="0">
                  <a:moveTo>
                    <a:pt x="388" y="1"/>
                  </a:moveTo>
                  <a:cubicBezTo>
                    <a:pt x="160" y="1"/>
                    <a:pt x="0" y="161"/>
                    <a:pt x="0" y="366"/>
                  </a:cubicBezTo>
                  <a:lnTo>
                    <a:pt x="0" y="2557"/>
                  </a:lnTo>
                  <a:cubicBezTo>
                    <a:pt x="0" y="2763"/>
                    <a:pt x="160" y="2945"/>
                    <a:pt x="388" y="2945"/>
                  </a:cubicBezTo>
                  <a:lnTo>
                    <a:pt x="1507" y="2945"/>
                  </a:lnTo>
                  <a:cubicBezTo>
                    <a:pt x="1712" y="2945"/>
                    <a:pt x="1895" y="2763"/>
                    <a:pt x="1895" y="2557"/>
                  </a:cubicBezTo>
                  <a:lnTo>
                    <a:pt x="1895" y="366"/>
                  </a:lnTo>
                  <a:cubicBezTo>
                    <a:pt x="1895" y="161"/>
                    <a:pt x="1712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33"/>
            <p:cNvSpPr/>
            <p:nvPr/>
          </p:nvSpPr>
          <p:spPr>
            <a:xfrm>
              <a:off x="7134424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74" y="0"/>
                  </a:moveTo>
                  <a:cubicBezTo>
                    <a:pt x="137" y="0"/>
                    <a:pt x="0" y="137"/>
                    <a:pt x="0" y="297"/>
                  </a:cubicBezTo>
                  <a:lnTo>
                    <a:pt x="0" y="2009"/>
                  </a:lnTo>
                  <a:cubicBezTo>
                    <a:pt x="0" y="2169"/>
                    <a:pt x="137" y="2283"/>
                    <a:pt x="274" y="2283"/>
                  </a:cubicBezTo>
                  <a:lnTo>
                    <a:pt x="1142" y="2283"/>
                  </a:lnTo>
                  <a:cubicBezTo>
                    <a:pt x="1301" y="2283"/>
                    <a:pt x="1438" y="2169"/>
                    <a:pt x="1438" y="2009"/>
                  </a:cubicBezTo>
                  <a:lnTo>
                    <a:pt x="1438" y="297"/>
                  </a:lnTo>
                  <a:cubicBezTo>
                    <a:pt x="1438" y="137"/>
                    <a:pt x="1301" y="0"/>
                    <a:pt x="1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33"/>
            <p:cNvSpPr/>
            <p:nvPr/>
          </p:nvSpPr>
          <p:spPr>
            <a:xfrm>
              <a:off x="7245994" y="3358864"/>
              <a:ext cx="37828" cy="206889"/>
            </a:xfrm>
            <a:custGeom>
              <a:avLst/>
              <a:gdLst/>
              <a:ahLst/>
              <a:cxnLst/>
              <a:rect l="l" t="t" r="r" b="b"/>
              <a:pathLst>
                <a:path w="1006" h="5502" extrusionOk="0">
                  <a:moveTo>
                    <a:pt x="1" y="0"/>
                  </a:moveTo>
                  <a:lnTo>
                    <a:pt x="1" y="5501"/>
                  </a:lnTo>
                  <a:lnTo>
                    <a:pt x="1005" y="5501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33"/>
            <p:cNvSpPr/>
            <p:nvPr/>
          </p:nvSpPr>
          <p:spPr>
            <a:xfrm>
              <a:off x="7245994" y="3358864"/>
              <a:ext cx="37828" cy="98744"/>
            </a:xfrm>
            <a:custGeom>
              <a:avLst/>
              <a:gdLst/>
              <a:ahLst/>
              <a:cxnLst/>
              <a:rect l="l" t="t" r="r" b="b"/>
              <a:pathLst>
                <a:path w="1006" h="2626" extrusionOk="0">
                  <a:moveTo>
                    <a:pt x="1" y="0"/>
                  </a:moveTo>
                  <a:lnTo>
                    <a:pt x="1" y="2625"/>
                  </a:lnTo>
                  <a:cubicBezTo>
                    <a:pt x="163" y="2280"/>
                    <a:pt x="416" y="2043"/>
                    <a:pt x="839" y="2043"/>
                  </a:cubicBezTo>
                  <a:cubicBezTo>
                    <a:pt x="892" y="2043"/>
                    <a:pt x="947" y="2047"/>
                    <a:pt x="1005" y="2055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33"/>
            <p:cNvSpPr/>
            <p:nvPr/>
          </p:nvSpPr>
          <p:spPr>
            <a:xfrm>
              <a:off x="7229711" y="3533945"/>
              <a:ext cx="70392" cy="110777"/>
            </a:xfrm>
            <a:custGeom>
              <a:avLst/>
              <a:gdLst/>
              <a:ahLst/>
              <a:cxnLst/>
              <a:rect l="l" t="t" r="r" b="b"/>
              <a:pathLst>
                <a:path w="1872" h="2946" extrusionOk="0">
                  <a:moveTo>
                    <a:pt x="365" y="1"/>
                  </a:moveTo>
                  <a:cubicBezTo>
                    <a:pt x="160" y="1"/>
                    <a:pt x="0" y="161"/>
                    <a:pt x="0" y="366"/>
                  </a:cubicBezTo>
                  <a:lnTo>
                    <a:pt x="0" y="2557"/>
                  </a:lnTo>
                  <a:cubicBezTo>
                    <a:pt x="0" y="2763"/>
                    <a:pt x="160" y="2945"/>
                    <a:pt x="365" y="2945"/>
                  </a:cubicBezTo>
                  <a:lnTo>
                    <a:pt x="1506" y="2945"/>
                  </a:lnTo>
                  <a:cubicBezTo>
                    <a:pt x="1712" y="2945"/>
                    <a:pt x="1872" y="2763"/>
                    <a:pt x="1872" y="2557"/>
                  </a:cubicBezTo>
                  <a:lnTo>
                    <a:pt x="1872" y="366"/>
                  </a:lnTo>
                  <a:cubicBezTo>
                    <a:pt x="1872" y="161"/>
                    <a:pt x="1712" y="1"/>
                    <a:pt x="15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33"/>
            <p:cNvSpPr/>
            <p:nvPr/>
          </p:nvSpPr>
          <p:spPr>
            <a:xfrm>
              <a:off x="7237420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97" y="0"/>
                  </a:moveTo>
                  <a:cubicBezTo>
                    <a:pt x="137" y="0"/>
                    <a:pt x="0" y="137"/>
                    <a:pt x="0" y="297"/>
                  </a:cubicBezTo>
                  <a:lnTo>
                    <a:pt x="0" y="2009"/>
                  </a:lnTo>
                  <a:cubicBezTo>
                    <a:pt x="0" y="2169"/>
                    <a:pt x="137" y="2283"/>
                    <a:pt x="297" y="2283"/>
                  </a:cubicBezTo>
                  <a:lnTo>
                    <a:pt x="1165" y="2283"/>
                  </a:lnTo>
                  <a:cubicBezTo>
                    <a:pt x="1324" y="2283"/>
                    <a:pt x="1438" y="2169"/>
                    <a:pt x="1438" y="2009"/>
                  </a:cubicBezTo>
                  <a:lnTo>
                    <a:pt x="1438" y="297"/>
                  </a:lnTo>
                  <a:cubicBezTo>
                    <a:pt x="1438" y="137"/>
                    <a:pt x="1324" y="0"/>
                    <a:pt x="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33"/>
            <p:cNvSpPr/>
            <p:nvPr/>
          </p:nvSpPr>
          <p:spPr>
            <a:xfrm>
              <a:off x="7349854" y="3358864"/>
              <a:ext cx="36963" cy="206889"/>
            </a:xfrm>
            <a:custGeom>
              <a:avLst/>
              <a:gdLst/>
              <a:ahLst/>
              <a:cxnLst/>
              <a:rect l="l" t="t" r="r" b="b"/>
              <a:pathLst>
                <a:path w="983" h="5502" extrusionOk="0">
                  <a:moveTo>
                    <a:pt x="1" y="0"/>
                  </a:moveTo>
                  <a:lnTo>
                    <a:pt x="1" y="5501"/>
                  </a:lnTo>
                  <a:lnTo>
                    <a:pt x="982" y="5501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33"/>
            <p:cNvSpPr/>
            <p:nvPr/>
          </p:nvSpPr>
          <p:spPr>
            <a:xfrm>
              <a:off x="7349854" y="3358864"/>
              <a:ext cx="36963" cy="98744"/>
            </a:xfrm>
            <a:custGeom>
              <a:avLst/>
              <a:gdLst/>
              <a:ahLst/>
              <a:cxnLst/>
              <a:rect l="l" t="t" r="r" b="b"/>
              <a:pathLst>
                <a:path w="983" h="2626" extrusionOk="0">
                  <a:moveTo>
                    <a:pt x="1" y="0"/>
                  </a:moveTo>
                  <a:lnTo>
                    <a:pt x="1" y="2625"/>
                  </a:lnTo>
                  <a:cubicBezTo>
                    <a:pt x="163" y="2280"/>
                    <a:pt x="416" y="2043"/>
                    <a:pt x="823" y="2043"/>
                  </a:cubicBezTo>
                  <a:cubicBezTo>
                    <a:pt x="873" y="2043"/>
                    <a:pt x="927" y="2047"/>
                    <a:pt x="982" y="2055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33"/>
            <p:cNvSpPr/>
            <p:nvPr/>
          </p:nvSpPr>
          <p:spPr>
            <a:xfrm>
              <a:off x="7332707" y="3533945"/>
              <a:ext cx="71257" cy="110777"/>
            </a:xfrm>
            <a:custGeom>
              <a:avLst/>
              <a:gdLst/>
              <a:ahLst/>
              <a:cxnLst/>
              <a:rect l="l" t="t" r="r" b="b"/>
              <a:pathLst>
                <a:path w="1895" h="2946" extrusionOk="0">
                  <a:moveTo>
                    <a:pt x="388" y="1"/>
                  </a:moveTo>
                  <a:cubicBezTo>
                    <a:pt x="160" y="1"/>
                    <a:pt x="0" y="161"/>
                    <a:pt x="0" y="366"/>
                  </a:cubicBezTo>
                  <a:lnTo>
                    <a:pt x="0" y="2557"/>
                  </a:lnTo>
                  <a:cubicBezTo>
                    <a:pt x="0" y="2763"/>
                    <a:pt x="160" y="2945"/>
                    <a:pt x="388" y="2945"/>
                  </a:cubicBezTo>
                  <a:lnTo>
                    <a:pt x="1507" y="2945"/>
                  </a:lnTo>
                  <a:cubicBezTo>
                    <a:pt x="1712" y="2945"/>
                    <a:pt x="1895" y="2763"/>
                    <a:pt x="1895" y="2557"/>
                  </a:cubicBezTo>
                  <a:lnTo>
                    <a:pt x="1895" y="366"/>
                  </a:lnTo>
                  <a:cubicBezTo>
                    <a:pt x="1895" y="161"/>
                    <a:pt x="1712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33"/>
            <p:cNvSpPr/>
            <p:nvPr/>
          </p:nvSpPr>
          <p:spPr>
            <a:xfrm>
              <a:off x="7341281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97" y="0"/>
                  </a:moveTo>
                  <a:cubicBezTo>
                    <a:pt x="137" y="0"/>
                    <a:pt x="0" y="137"/>
                    <a:pt x="0" y="297"/>
                  </a:cubicBezTo>
                  <a:lnTo>
                    <a:pt x="0" y="2009"/>
                  </a:lnTo>
                  <a:cubicBezTo>
                    <a:pt x="0" y="2169"/>
                    <a:pt x="137" y="2283"/>
                    <a:pt x="297" y="2283"/>
                  </a:cubicBezTo>
                  <a:lnTo>
                    <a:pt x="1142" y="2283"/>
                  </a:lnTo>
                  <a:cubicBezTo>
                    <a:pt x="1301" y="2283"/>
                    <a:pt x="1438" y="2169"/>
                    <a:pt x="1438" y="2009"/>
                  </a:cubicBezTo>
                  <a:lnTo>
                    <a:pt x="1438" y="297"/>
                  </a:lnTo>
                  <a:cubicBezTo>
                    <a:pt x="1438" y="137"/>
                    <a:pt x="1301" y="0"/>
                    <a:pt x="1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33"/>
            <p:cNvSpPr/>
            <p:nvPr/>
          </p:nvSpPr>
          <p:spPr>
            <a:xfrm>
              <a:off x="7452850" y="3358864"/>
              <a:ext cx="37791" cy="206889"/>
            </a:xfrm>
            <a:custGeom>
              <a:avLst/>
              <a:gdLst/>
              <a:ahLst/>
              <a:cxnLst/>
              <a:rect l="l" t="t" r="r" b="b"/>
              <a:pathLst>
                <a:path w="1005" h="5502" extrusionOk="0">
                  <a:moveTo>
                    <a:pt x="1" y="0"/>
                  </a:moveTo>
                  <a:lnTo>
                    <a:pt x="1" y="5501"/>
                  </a:lnTo>
                  <a:lnTo>
                    <a:pt x="1005" y="5501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33"/>
            <p:cNvSpPr/>
            <p:nvPr/>
          </p:nvSpPr>
          <p:spPr>
            <a:xfrm>
              <a:off x="7452850" y="3358864"/>
              <a:ext cx="37791" cy="98744"/>
            </a:xfrm>
            <a:custGeom>
              <a:avLst/>
              <a:gdLst/>
              <a:ahLst/>
              <a:cxnLst/>
              <a:rect l="l" t="t" r="r" b="b"/>
              <a:pathLst>
                <a:path w="1005" h="2626" extrusionOk="0">
                  <a:moveTo>
                    <a:pt x="1" y="0"/>
                  </a:moveTo>
                  <a:lnTo>
                    <a:pt x="1" y="2625"/>
                  </a:lnTo>
                  <a:cubicBezTo>
                    <a:pt x="163" y="2280"/>
                    <a:pt x="416" y="2043"/>
                    <a:pt x="839" y="2043"/>
                  </a:cubicBezTo>
                  <a:cubicBezTo>
                    <a:pt x="892" y="2043"/>
                    <a:pt x="947" y="2047"/>
                    <a:pt x="1005" y="2055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00031B">
                <a:alpha val="27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33"/>
            <p:cNvSpPr/>
            <p:nvPr/>
          </p:nvSpPr>
          <p:spPr>
            <a:xfrm>
              <a:off x="7436530" y="3533945"/>
              <a:ext cx="70429" cy="110777"/>
            </a:xfrm>
            <a:custGeom>
              <a:avLst/>
              <a:gdLst/>
              <a:ahLst/>
              <a:cxnLst/>
              <a:rect l="l" t="t" r="r" b="b"/>
              <a:pathLst>
                <a:path w="1873" h="2946" extrusionOk="0">
                  <a:moveTo>
                    <a:pt x="366" y="1"/>
                  </a:moveTo>
                  <a:cubicBezTo>
                    <a:pt x="161" y="1"/>
                    <a:pt x="1" y="161"/>
                    <a:pt x="1" y="366"/>
                  </a:cubicBezTo>
                  <a:lnTo>
                    <a:pt x="1" y="2557"/>
                  </a:lnTo>
                  <a:cubicBezTo>
                    <a:pt x="1" y="2763"/>
                    <a:pt x="161" y="2945"/>
                    <a:pt x="366" y="2945"/>
                  </a:cubicBezTo>
                  <a:lnTo>
                    <a:pt x="1507" y="2945"/>
                  </a:lnTo>
                  <a:cubicBezTo>
                    <a:pt x="1713" y="2945"/>
                    <a:pt x="1873" y="2763"/>
                    <a:pt x="1873" y="2557"/>
                  </a:cubicBezTo>
                  <a:lnTo>
                    <a:pt x="1873" y="366"/>
                  </a:lnTo>
                  <a:cubicBezTo>
                    <a:pt x="1873" y="161"/>
                    <a:pt x="1713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33"/>
            <p:cNvSpPr/>
            <p:nvPr/>
          </p:nvSpPr>
          <p:spPr>
            <a:xfrm>
              <a:off x="7444276" y="3545978"/>
              <a:ext cx="54110" cy="85847"/>
            </a:xfrm>
            <a:custGeom>
              <a:avLst/>
              <a:gdLst/>
              <a:ahLst/>
              <a:cxnLst/>
              <a:rect l="l" t="t" r="r" b="b"/>
              <a:pathLst>
                <a:path w="1439" h="2283" extrusionOk="0">
                  <a:moveTo>
                    <a:pt x="297" y="0"/>
                  </a:moveTo>
                  <a:cubicBezTo>
                    <a:pt x="137" y="0"/>
                    <a:pt x="0" y="137"/>
                    <a:pt x="0" y="297"/>
                  </a:cubicBezTo>
                  <a:lnTo>
                    <a:pt x="0" y="2009"/>
                  </a:lnTo>
                  <a:cubicBezTo>
                    <a:pt x="0" y="2169"/>
                    <a:pt x="137" y="2283"/>
                    <a:pt x="297" y="2283"/>
                  </a:cubicBezTo>
                  <a:lnTo>
                    <a:pt x="1164" y="2283"/>
                  </a:lnTo>
                  <a:cubicBezTo>
                    <a:pt x="1324" y="2283"/>
                    <a:pt x="1438" y="2169"/>
                    <a:pt x="1438" y="2009"/>
                  </a:cubicBezTo>
                  <a:lnTo>
                    <a:pt x="1438" y="297"/>
                  </a:lnTo>
                  <a:cubicBezTo>
                    <a:pt x="1438" y="137"/>
                    <a:pt x="1324" y="0"/>
                    <a:pt x="1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" name="Google Shape;542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ig Shoulders Text" panose="020B0604020202020204" charset="-18"/>
              </a:rPr>
              <a:t>Proposed functionalities</a:t>
            </a:r>
            <a:endParaRPr dirty="0">
              <a:latin typeface="Big Shoulders Text" panose="020B0604020202020204" charset="-18"/>
            </a:endParaRPr>
          </a:p>
        </p:txBody>
      </p:sp>
      <p:sp>
        <p:nvSpPr>
          <p:cNvPr id="5428" name="Google Shape;5428;p35"/>
          <p:cNvSpPr txBox="1">
            <a:spLocks noGrp="1"/>
          </p:cNvSpPr>
          <p:nvPr>
            <p:ph type="subTitle" idx="6"/>
          </p:nvPr>
        </p:nvSpPr>
        <p:spPr>
          <a:xfrm>
            <a:off x="3121050" y="36556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Used to replace physical controllers for moving the robot</a:t>
            </a:r>
            <a:endParaRPr dirty="0"/>
          </a:p>
        </p:txBody>
      </p:sp>
      <p:sp>
        <p:nvSpPr>
          <p:cNvPr id="5429" name="Google Shape;5429;p35"/>
          <p:cNvSpPr txBox="1">
            <a:spLocks noGrp="1"/>
          </p:cNvSpPr>
          <p:nvPr>
            <p:ph type="title" idx="2"/>
          </p:nvPr>
        </p:nvSpPr>
        <p:spPr>
          <a:xfrm>
            <a:off x="1422375" y="16770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Voice Recognition</a:t>
            </a:r>
            <a:endParaRPr dirty="0"/>
          </a:p>
        </p:txBody>
      </p:sp>
      <p:sp>
        <p:nvSpPr>
          <p:cNvPr id="5430" name="Google Shape;5430;p35"/>
          <p:cNvSpPr txBox="1">
            <a:spLocks noGrp="1"/>
          </p:cNvSpPr>
          <p:nvPr>
            <p:ph type="subTitle" idx="1"/>
          </p:nvPr>
        </p:nvSpPr>
        <p:spPr>
          <a:xfrm>
            <a:off x="1422375" y="22047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Cuza</a:t>
            </a:r>
            <a:r>
              <a:rPr lang="en-US" dirty="0"/>
              <a:t> has two main vocal functionalities</a:t>
            </a:r>
            <a:endParaRPr dirty="0"/>
          </a:p>
        </p:txBody>
      </p:sp>
      <p:sp>
        <p:nvSpPr>
          <p:cNvPr id="5431" name="Google Shape;5431;p35"/>
          <p:cNvSpPr txBox="1">
            <a:spLocks noGrp="1"/>
          </p:cNvSpPr>
          <p:nvPr>
            <p:ph type="title" idx="3"/>
          </p:nvPr>
        </p:nvSpPr>
        <p:spPr>
          <a:xfrm>
            <a:off x="4819724" y="16770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VR-Based Arm Control</a:t>
            </a:r>
            <a:endParaRPr dirty="0"/>
          </a:p>
        </p:txBody>
      </p:sp>
      <p:sp>
        <p:nvSpPr>
          <p:cNvPr id="5432" name="Google Shape;5432;p35"/>
          <p:cNvSpPr txBox="1">
            <a:spLocks noGrp="1"/>
          </p:cNvSpPr>
          <p:nvPr>
            <p:ph type="subTitle" idx="4"/>
          </p:nvPr>
        </p:nvSpPr>
        <p:spPr>
          <a:xfrm>
            <a:off x="4819725" y="22047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Uses Inverse Kinematics in a </a:t>
            </a:r>
            <a:r>
              <a:rPr lang="en-US" dirty="0" err="1"/>
              <a:t>UnityVR</a:t>
            </a:r>
            <a:r>
              <a:rPr lang="en-US" dirty="0"/>
              <a:t> Environment</a:t>
            </a:r>
            <a:endParaRPr dirty="0"/>
          </a:p>
        </p:txBody>
      </p:sp>
      <p:sp>
        <p:nvSpPr>
          <p:cNvPr id="5433" name="Google Shape;5433;p35"/>
          <p:cNvSpPr txBox="1">
            <a:spLocks noGrp="1"/>
          </p:cNvSpPr>
          <p:nvPr>
            <p:ph type="title" idx="5"/>
          </p:nvPr>
        </p:nvSpPr>
        <p:spPr>
          <a:xfrm>
            <a:off x="3121050" y="31279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EEG Technology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9" name="Google Shape;5429;p35"/>
          <p:cNvSpPr txBox="1">
            <a:spLocks noGrp="1"/>
          </p:cNvSpPr>
          <p:nvPr>
            <p:ph type="title" idx="2"/>
          </p:nvPr>
        </p:nvSpPr>
        <p:spPr>
          <a:xfrm>
            <a:off x="1087830" y="727070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Voice Recognition</a:t>
            </a:r>
            <a:endParaRPr dirty="0"/>
          </a:p>
        </p:txBody>
      </p:sp>
      <p:sp>
        <p:nvSpPr>
          <p:cNvPr id="5430" name="Google Shape;5430;p35"/>
          <p:cNvSpPr txBox="1">
            <a:spLocks noGrp="1"/>
          </p:cNvSpPr>
          <p:nvPr>
            <p:ph type="subTitle" idx="1"/>
          </p:nvPr>
        </p:nvSpPr>
        <p:spPr>
          <a:xfrm>
            <a:off x="1087830" y="1292870"/>
            <a:ext cx="2901900" cy="28378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1. Search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Called by using the keyword “Search” and your desired topic. Shortly returns well-structured information about the topic.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2. Translate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Called by using the keyword “Translate”, mentioning the languages to be translated from, and the one to translate to. Returns the translated phrase in the desired language.</a:t>
            </a:r>
            <a:endParaRPr dirty="0"/>
          </a:p>
        </p:txBody>
      </p:sp>
      <p:sp>
        <p:nvSpPr>
          <p:cNvPr id="25" name="Google Shape;5431;p35">
            <a:extLst>
              <a:ext uri="{FF2B5EF4-FFF2-40B4-BE49-F238E27FC236}">
                <a16:creationId xmlns:a16="http://schemas.microsoft.com/office/drawing/2014/main" id="{E3B73478-1437-4C66-B301-F1E2FA0C0A32}"/>
              </a:ext>
            </a:extLst>
          </p:cNvPr>
          <p:cNvSpPr txBox="1">
            <a:spLocks/>
          </p:cNvSpPr>
          <p:nvPr/>
        </p:nvSpPr>
        <p:spPr>
          <a:xfrm>
            <a:off x="4895192" y="727070"/>
            <a:ext cx="2901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ig Shoulders Text ExtraBold"/>
              <a:buNone/>
              <a:defRPr sz="2000" b="0" i="0" u="none" strike="noStrike" cap="none">
                <a:solidFill>
                  <a:schemeClr val="lt2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n-US" dirty="0"/>
              <a:t>VR-Based Arm Control</a:t>
            </a:r>
          </a:p>
        </p:txBody>
      </p:sp>
      <p:sp>
        <p:nvSpPr>
          <p:cNvPr id="26" name="Google Shape;5432;p35">
            <a:extLst>
              <a:ext uri="{FF2B5EF4-FFF2-40B4-BE49-F238E27FC236}">
                <a16:creationId xmlns:a16="http://schemas.microsoft.com/office/drawing/2014/main" id="{0D08CBB1-D74C-42EE-921E-AC25C4F7AEE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895192" y="1239530"/>
            <a:ext cx="2901900" cy="1408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Uses a custom environment in </a:t>
            </a:r>
            <a:r>
              <a:rPr lang="en-US" dirty="0" err="1"/>
              <a:t>UnityVR</a:t>
            </a:r>
            <a:r>
              <a:rPr lang="en-US" dirty="0"/>
              <a:t> with integrated Oculus Quest controls, which calculates the arm joints’ positions through Inverse Kinematics.</a:t>
            </a:r>
            <a:endParaRPr dirty="0"/>
          </a:p>
        </p:txBody>
      </p:sp>
      <p:sp>
        <p:nvSpPr>
          <p:cNvPr id="29" name="Google Shape;5428;p35">
            <a:extLst>
              <a:ext uri="{FF2B5EF4-FFF2-40B4-BE49-F238E27FC236}">
                <a16:creationId xmlns:a16="http://schemas.microsoft.com/office/drawing/2014/main" id="{E0DC2DF7-917F-408B-B895-43738156E6C9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4895192" y="3234740"/>
            <a:ext cx="2901900" cy="8959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EEG set has 4 electrodes (FP1, FP2, O1, O2), and with their readings we can control the robot’s movements</a:t>
            </a:r>
            <a:endParaRPr dirty="0"/>
          </a:p>
        </p:txBody>
      </p:sp>
      <p:sp>
        <p:nvSpPr>
          <p:cNvPr id="30" name="Google Shape;5433;p35">
            <a:extLst>
              <a:ext uri="{FF2B5EF4-FFF2-40B4-BE49-F238E27FC236}">
                <a16:creationId xmlns:a16="http://schemas.microsoft.com/office/drawing/2014/main" id="{5561A1B8-187B-45E1-9464-E7E40D907739}"/>
              </a:ext>
            </a:extLst>
          </p:cNvPr>
          <p:cNvSpPr txBox="1">
            <a:spLocks/>
          </p:cNvSpPr>
          <p:nvPr/>
        </p:nvSpPr>
        <p:spPr>
          <a:xfrm>
            <a:off x="4895192" y="2630840"/>
            <a:ext cx="2901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ig Shoulders Text ExtraBold"/>
              <a:buNone/>
              <a:defRPr sz="2000" b="0" i="0" u="none" strike="noStrike" cap="none">
                <a:solidFill>
                  <a:schemeClr val="lt2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ExtraBold"/>
              <a:buNone/>
              <a:defRPr sz="2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n-US" dirty="0"/>
              <a:t>EEG Technology</a:t>
            </a:r>
          </a:p>
        </p:txBody>
      </p:sp>
    </p:spTree>
    <p:extLst>
      <p:ext uri="{BB962C8B-B14F-4D97-AF65-F5344CB8AC3E}">
        <p14:creationId xmlns:p14="http://schemas.microsoft.com/office/powerpoint/2010/main" val="884932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p33"/>
          <p:cNvSpPr txBox="1">
            <a:spLocks noGrp="1"/>
          </p:cNvSpPr>
          <p:nvPr>
            <p:ph type="title"/>
          </p:nvPr>
        </p:nvSpPr>
        <p:spPr>
          <a:xfrm>
            <a:off x="558987" y="2044718"/>
            <a:ext cx="3852000" cy="1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Big Shoulders Text"/>
                <a:ea typeface="Big Shoulders Text"/>
                <a:cs typeface="Big Shoulders Text"/>
                <a:sym typeface="Big Shoulders Text"/>
              </a:rPr>
              <a:t>Market Comparisons</a:t>
            </a:r>
            <a:endParaRPr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164" name="Google Shape;5164;p33"/>
          <p:cNvSpPr txBox="1">
            <a:spLocks noGrp="1"/>
          </p:cNvSpPr>
          <p:nvPr>
            <p:ph type="title" idx="2"/>
          </p:nvPr>
        </p:nvSpPr>
        <p:spPr>
          <a:xfrm>
            <a:off x="558986" y="1072418"/>
            <a:ext cx="1756883" cy="9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yond" panose="02000500000000000000" pitchFamily="2" charset="0"/>
              </a:rPr>
              <a:t>02</a:t>
            </a:r>
            <a:endParaRPr dirty="0">
              <a:latin typeface="Beyond" panose="02000500000000000000" pitchFamily="2" charset="0"/>
            </a:endParaRPr>
          </a:p>
        </p:txBody>
      </p:sp>
      <p:sp>
        <p:nvSpPr>
          <p:cNvPr id="5166" name="Google Shape;5166;p33"/>
          <p:cNvSpPr/>
          <p:nvPr/>
        </p:nvSpPr>
        <p:spPr>
          <a:xfrm>
            <a:off x="4571996" y="19318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8" name="Google Shape;5168;p33"/>
          <p:cNvGrpSpPr/>
          <p:nvPr/>
        </p:nvGrpSpPr>
        <p:grpSpPr>
          <a:xfrm>
            <a:off x="4867468" y="605054"/>
            <a:ext cx="3934005" cy="3933392"/>
            <a:chOff x="4430950" y="148050"/>
            <a:chExt cx="4848153" cy="4847398"/>
          </a:xfrm>
        </p:grpSpPr>
        <p:sp>
          <p:nvSpPr>
            <p:cNvPr id="5169" name="Google Shape;5169;p33"/>
            <p:cNvSpPr/>
            <p:nvPr/>
          </p:nvSpPr>
          <p:spPr>
            <a:xfrm>
              <a:off x="4870244" y="587345"/>
              <a:ext cx="3969609" cy="3968798"/>
            </a:xfrm>
            <a:custGeom>
              <a:avLst/>
              <a:gdLst/>
              <a:ahLst/>
              <a:cxnLst/>
              <a:rect l="l" t="t" r="r" b="b"/>
              <a:pathLst>
                <a:path w="112621" h="112598" fill="none" extrusionOk="0">
                  <a:moveTo>
                    <a:pt x="112620" y="56287"/>
                  </a:moveTo>
                  <a:cubicBezTo>
                    <a:pt x="112620" y="87398"/>
                    <a:pt x="87421" y="112597"/>
                    <a:pt x="56310" y="112597"/>
                  </a:cubicBezTo>
                  <a:cubicBezTo>
                    <a:pt x="25222" y="112597"/>
                    <a:pt x="0" y="87398"/>
                    <a:pt x="0" y="56287"/>
                  </a:cubicBezTo>
                  <a:cubicBezTo>
                    <a:pt x="0" y="25199"/>
                    <a:pt x="25222" y="0"/>
                    <a:pt x="56310" y="0"/>
                  </a:cubicBezTo>
                  <a:cubicBezTo>
                    <a:pt x="87421" y="0"/>
                    <a:pt x="112620" y="25199"/>
                    <a:pt x="112620" y="56287"/>
                  </a:cubicBezTo>
                  <a:close/>
                </a:path>
              </a:pathLst>
            </a:custGeom>
            <a:noFill/>
            <a:ln w="2340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3"/>
            <p:cNvSpPr/>
            <p:nvPr/>
          </p:nvSpPr>
          <p:spPr>
            <a:xfrm>
              <a:off x="4430950" y="148050"/>
              <a:ext cx="4848153" cy="4847342"/>
            </a:xfrm>
            <a:custGeom>
              <a:avLst/>
              <a:gdLst/>
              <a:ahLst/>
              <a:cxnLst/>
              <a:rect l="l" t="t" r="r" b="b"/>
              <a:pathLst>
                <a:path w="137546" h="137523" fill="none" extrusionOk="0">
                  <a:moveTo>
                    <a:pt x="137546" y="68750"/>
                  </a:moveTo>
                  <a:cubicBezTo>
                    <a:pt x="137546" y="106732"/>
                    <a:pt x="106754" y="137523"/>
                    <a:pt x="68773" y="137523"/>
                  </a:cubicBezTo>
                  <a:cubicBezTo>
                    <a:pt x="30792" y="137523"/>
                    <a:pt x="0" y="106732"/>
                    <a:pt x="0" y="68750"/>
                  </a:cubicBezTo>
                  <a:cubicBezTo>
                    <a:pt x="0" y="30792"/>
                    <a:pt x="30792" y="1"/>
                    <a:pt x="68773" y="1"/>
                  </a:cubicBezTo>
                  <a:cubicBezTo>
                    <a:pt x="106754" y="1"/>
                    <a:pt x="137546" y="30792"/>
                    <a:pt x="137546" y="68750"/>
                  </a:cubicBezTo>
                  <a:close/>
                </a:path>
              </a:pathLst>
            </a:custGeom>
            <a:noFill/>
            <a:ln w="28525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3"/>
            <p:cNvSpPr/>
            <p:nvPr/>
          </p:nvSpPr>
          <p:spPr>
            <a:xfrm>
              <a:off x="4430950" y="1757964"/>
              <a:ext cx="140814" cy="1588182"/>
            </a:xfrm>
            <a:custGeom>
              <a:avLst/>
              <a:gdLst/>
              <a:ahLst/>
              <a:cxnLst/>
              <a:rect l="l" t="t" r="r" b="b"/>
              <a:pathLst>
                <a:path w="3995" h="45058" fill="none" extrusionOk="0">
                  <a:moveTo>
                    <a:pt x="3584" y="45057"/>
                  </a:moveTo>
                  <a:cubicBezTo>
                    <a:pt x="1279" y="38164"/>
                    <a:pt x="0" y="30769"/>
                    <a:pt x="0" y="23076"/>
                  </a:cubicBezTo>
                  <a:cubicBezTo>
                    <a:pt x="0" y="14996"/>
                    <a:pt x="1416" y="7213"/>
                    <a:pt x="3995" y="0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3"/>
            <p:cNvSpPr/>
            <p:nvPr/>
          </p:nvSpPr>
          <p:spPr>
            <a:xfrm>
              <a:off x="6464821" y="4788650"/>
              <a:ext cx="1370987" cy="206797"/>
            </a:xfrm>
            <a:custGeom>
              <a:avLst/>
              <a:gdLst/>
              <a:ahLst/>
              <a:cxnLst/>
              <a:rect l="l" t="t" r="r" b="b"/>
              <a:pathLst>
                <a:path w="38896" h="5867" fill="none" extrusionOk="0">
                  <a:moveTo>
                    <a:pt x="38895" y="1"/>
                  </a:moveTo>
                  <a:cubicBezTo>
                    <a:pt x="30404" y="3767"/>
                    <a:pt x="20977" y="5867"/>
                    <a:pt x="11071" y="5867"/>
                  </a:cubicBezTo>
                  <a:cubicBezTo>
                    <a:pt x="7305" y="5867"/>
                    <a:pt x="3607" y="5570"/>
                    <a:pt x="1" y="4977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3"/>
            <p:cNvSpPr/>
            <p:nvPr/>
          </p:nvSpPr>
          <p:spPr>
            <a:xfrm>
              <a:off x="4959527" y="148050"/>
              <a:ext cx="2420904" cy="913192"/>
            </a:xfrm>
            <a:custGeom>
              <a:avLst/>
              <a:gdLst/>
              <a:ahLst/>
              <a:cxnLst/>
              <a:rect l="l" t="t" r="r" b="b"/>
              <a:pathLst>
                <a:path w="68683" h="25908" fill="none" extrusionOk="0">
                  <a:moveTo>
                    <a:pt x="1" y="25907"/>
                  </a:moveTo>
                  <a:cubicBezTo>
                    <a:pt x="12600" y="10112"/>
                    <a:pt x="32002" y="1"/>
                    <a:pt x="53777" y="1"/>
                  </a:cubicBezTo>
                  <a:cubicBezTo>
                    <a:pt x="58890" y="1"/>
                    <a:pt x="63889" y="549"/>
                    <a:pt x="68682" y="1621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3"/>
            <p:cNvSpPr/>
            <p:nvPr/>
          </p:nvSpPr>
          <p:spPr>
            <a:xfrm>
              <a:off x="5209751" y="926042"/>
              <a:ext cx="3291376" cy="3291376"/>
            </a:xfrm>
            <a:custGeom>
              <a:avLst/>
              <a:gdLst/>
              <a:ahLst/>
              <a:cxnLst/>
              <a:rect l="l" t="t" r="r" b="b"/>
              <a:pathLst>
                <a:path w="93379" h="93379" fill="none" extrusionOk="0">
                  <a:moveTo>
                    <a:pt x="93379" y="46678"/>
                  </a:moveTo>
                  <a:cubicBezTo>
                    <a:pt x="93379" y="72471"/>
                    <a:pt x="72471" y="93379"/>
                    <a:pt x="46678" y="93379"/>
                  </a:cubicBezTo>
                  <a:cubicBezTo>
                    <a:pt x="20908" y="93379"/>
                    <a:pt x="0" y="72471"/>
                    <a:pt x="0" y="46678"/>
                  </a:cubicBezTo>
                  <a:cubicBezTo>
                    <a:pt x="0" y="20909"/>
                    <a:pt x="20908" y="1"/>
                    <a:pt x="46678" y="1"/>
                  </a:cubicBezTo>
                  <a:cubicBezTo>
                    <a:pt x="72471" y="1"/>
                    <a:pt x="93379" y="20909"/>
                    <a:pt x="93379" y="46678"/>
                  </a:cubicBezTo>
                  <a:close/>
                </a:path>
              </a:pathLst>
            </a:custGeom>
            <a:noFill/>
            <a:ln w="19400" cap="flat" cmpd="sng">
              <a:solidFill>
                <a:schemeClr val="lt2"/>
              </a:solidFill>
              <a:prstDash val="dash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13233;p73">
            <a:extLst>
              <a:ext uri="{FF2B5EF4-FFF2-40B4-BE49-F238E27FC236}">
                <a16:creationId xmlns:a16="http://schemas.microsoft.com/office/drawing/2014/main" id="{12DD7D00-908D-4B64-BBE6-E0DDCAEB4F56}"/>
              </a:ext>
            </a:extLst>
          </p:cNvPr>
          <p:cNvSpPr/>
          <p:nvPr/>
        </p:nvSpPr>
        <p:spPr>
          <a:xfrm>
            <a:off x="5868511" y="1702521"/>
            <a:ext cx="1964428" cy="1954677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09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1" name="Google Shape;5421;p34"/>
          <p:cNvSpPr txBox="1">
            <a:spLocks noGrp="1"/>
          </p:cNvSpPr>
          <p:nvPr>
            <p:ph type="title"/>
          </p:nvPr>
        </p:nvSpPr>
        <p:spPr>
          <a:xfrm>
            <a:off x="1436475" y="534270"/>
            <a:ext cx="630174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CUZA in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current</a:t>
            </a:r>
            <a:r>
              <a:rPr lang="ro-RO" dirty="0"/>
              <a:t> market</a:t>
            </a:r>
            <a:endParaRPr dirty="0"/>
          </a:p>
        </p:txBody>
      </p:sp>
      <p:sp>
        <p:nvSpPr>
          <p:cNvPr id="6" name="Google Shape;5422;p34">
            <a:extLst>
              <a:ext uri="{FF2B5EF4-FFF2-40B4-BE49-F238E27FC236}">
                <a16:creationId xmlns:a16="http://schemas.microsoft.com/office/drawing/2014/main" id="{D6D235E8-93CC-4FC5-87F4-41EF0CF37906}"/>
              </a:ext>
            </a:extLst>
          </p:cNvPr>
          <p:cNvSpPr txBox="1">
            <a:spLocks/>
          </p:cNvSpPr>
          <p:nvPr/>
        </p:nvSpPr>
        <p:spPr>
          <a:xfrm>
            <a:off x="1303335" y="1729950"/>
            <a:ext cx="656802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6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 marL="0" indent="0"/>
            <a:r>
              <a:rPr lang="ro-RO" dirty="0" err="1"/>
              <a:t>After</a:t>
            </a:r>
            <a:r>
              <a:rPr lang="ro-RO" dirty="0"/>
              <a:t> </a:t>
            </a:r>
            <a:r>
              <a:rPr lang="ro-RO" dirty="0" err="1"/>
              <a:t>doing</a:t>
            </a:r>
            <a:r>
              <a:rPr lang="ro-RO" dirty="0"/>
              <a:t> </a:t>
            </a:r>
            <a:r>
              <a:rPr lang="ro-RO" dirty="0" err="1"/>
              <a:t>research</a:t>
            </a:r>
            <a:r>
              <a:rPr lang="ro-RO" dirty="0"/>
              <a:t> on </a:t>
            </a:r>
            <a:r>
              <a:rPr lang="ro-RO" dirty="0" err="1"/>
              <a:t>various</a:t>
            </a:r>
            <a:r>
              <a:rPr lang="ro-RO" dirty="0"/>
              <a:t> humanoid </a:t>
            </a:r>
            <a:r>
              <a:rPr lang="ro-RO" dirty="0" err="1"/>
              <a:t>models</a:t>
            </a:r>
            <a:r>
              <a:rPr lang="ro-RO" dirty="0"/>
              <a:t> in </a:t>
            </a:r>
            <a:r>
              <a:rPr lang="ro-RO" dirty="0" err="1"/>
              <a:t>circulation</a:t>
            </a:r>
            <a:r>
              <a:rPr lang="ro-RO" dirty="0"/>
              <a:t>, </a:t>
            </a:r>
            <a:r>
              <a:rPr lang="ro-RO" dirty="0" err="1"/>
              <a:t>we</a:t>
            </a:r>
            <a:r>
              <a:rPr lang="ro-RO" dirty="0"/>
              <a:t> </a:t>
            </a:r>
            <a:r>
              <a:rPr lang="ro-RO" dirty="0" err="1"/>
              <a:t>have</a:t>
            </a:r>
            <a:r>
              <a:rPr lang="ro-RO" dirty="0"/>
              <a:t> come </a:t>
            </a: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following</a:t>
            </a:r>
            <a:r>
              <a:rPr lang="ro-RO" dirty="0"/>
              <a:t> </a:t>
            </a:r>
            <a:r>
              <a:rPr lang="ro-RO" dirty="0" err="1"/>
              <a:t>conclusions</a:t>
            </a:r>
            <a:r>
              <a:rPr lang="ro-RO" dirty="0"/>
              <a:t>:</a:t>
            </a:r>
          </a:p>
        </p:txBody>
      </p:sp>
      <p:sp>
        <p:nvSpPr>
          <p:cNvPr id="9" name="Google Shape;5422;p34">
            <a:extLst>
              <a:ext uri="{FF2B5EF4-FFF2-40B4-BE49-F238E27FC236}">
                <a16:creationId xmlns:a16="http://schemas.microsoft.com/office/drawing/2014/main" id="{A06C9813-E1BF-4938-AB03-E304146C1F76}"/>
              </a:ext>
            </a:extLst>
          </p:cNvPr>
          <p:cNvSpPr txBox="1">
            <a:spLocks/>
          </p:cNvSpPr>
          <p:nvPr/>
        </p:nvSpPr>
        <p:spPr>
          <a:xfrm>
            <a:off x="1272645" y="2850330"/>
            <a:ext cx="6598710" cy="113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6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 marL="342900" indent="-342900">
              <a:buAutoNum type="arabicPeriod"/>
            </a:pPr>
            <a:r>
              <a:rPr lang="ro-RO" dirty="0"/>
              <a:t>Cuza </a:t>
            </a:r>
            <a:r>
              <a:rPr lang="ro-RO" dirty="0" err="1"/>
              <a:t>makes</a:t>
            </a:r>
            <a:r>
              <a:rPr lang="ro-RO" dirty="0"/>
              <a:t> </a:t>
            </a:r>
            <a:r>
              <a:rPr lang="ro-RO" dirty="0" err="1"/>
              <a:t>use</a:t>
            </a:r>
            <a:r>
              <a:rPr lang="ro-RO" dirty="0"/>
              <a:t> of </a:t>
            </a:r>
            <a:r>
              <a:rPr lang="ro-RO" dirty="0" err="1"/>
              <a:t>its</a:t>
            </a:r>
            <a:r>
              <a:rPr lang="ro-RO" dirty="0"/>
              <a:t> </a:t>
            </a:r>
            <a:r>
              <a:rPr lang="ro-RO" dirty="0" err="1"/>
              <a:t>best</a:t>
            </a:r>
            <a:r>
              <a:rPr lang="ro-RO" dirty="0"/>
              <a:t> </a:t>
            </a:r>
            <a:r>
              <a:rPr lang="ro-RO" dirty="0" err="1"/>
              <a:t>asset</a:t>
            </a:r>
            <a:r>
              <a:rPr lang="ro-RO" dirty="0"/>
              <a:t>. The EEG.</a:t>
            </a:r>
          </a:p>
          <a:p>
            <a:pPr marL="342900" indent="-342900">
              <a:buAutoNum type="arabicPeriod"/>
            </a:pPr>
            <a:r>
              <a:rPr lang="ro-RO" dirty="0" err="1"/>
              <a:t>We</a:t>
            </a:r>
            <a:r>
              <a:rPr lang="ro-RO" dirty="0"/>
              <a:t> are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first</a:t>
            </a:r>
            <a:r>
              <a:rPr lang="ro-RO" dirty="0"/>
              <a:t> in Romania </a:t>
            </a:r>
            <a:r>
              <a:rPr lang="ro-RO" dirty="0" err="1"/>
              <a:t>that</a:t>
            </a:r>
            <a:r>
              <a:rPr lang="ro-RO" dirty="0"/>
              <a:t> </a:t>
            </a:r>
            <a:r>
              <a:rPr lang="ro-RO" dirty="0" err="1"/>
              <a:t>have</a:t>
            </a:r>
            <a:r>
              <a:rPr lang="ro-RO" dirty="0"/>
              <a:t> made </a:t>
            </a:r>
            <a:r>
              <a:rPr lang="ro-RO" dirty="0" err="1"/>
              <a:t>such</a:t>
            </a:r>
            <a:r>
              <a:rPr lang="ro-RO" dirty="0"/>
              <a:t> model.</a:t>
            </a:r>
          </a:p>
          <a:p>
            <a:pPr marL="342900" indent="-342900">
              <a:buAutoNum type="arabicPeriod"/>
            </a:pPr>
            <a:r>
              <a:rPr lang="ro-RO" dirty="0"/>
              <a:t>It </a:t>
            </a:r>
            <a:r>
              <a:rPr lang="ro-RO" dirty="0" err="1"/>
              <a:t>keeps</a:t>
            </a:r>
            <a:r>
              <a:rPr lang="ro-RO" dirty="0"/>
              <a:t> </a:t>
            </a:r>
            <a:r>
              <a:rPr lang="ro-RO" dirty="0" err="1"/>
              <a:t>up</a:t>
            </a:r>
            <a:r>
              <a:rPr lang="ro-RO" dirty="0"/>
              <a:t> </a:t>
            </a:r>
            <a:r>
              <a:rPr lang="ro-RO" dirty="0" err="1"/>
              <a:t>with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versatility</a:t>
            </a:r>
            <a:r>
              <a:rPr lang="ro-RO" dirty="0"/>
              <a:t> of </a:t>
            </a:r>
            <a:r>
              <a:rPr lang="ro-RO" dirty="0" err="1"/>
              <a:t>other</a:t>
            </a:r>
            <a:r>
              <a:rPr lang="ro-RO" dirty="0"/>
              <a:t> </a:t>
            </a:r>
            <a:r>
              <a:rPr lang="ro-RO" dirty="0" err="1"/>
              <a:t>humanoids</a:t>
            </a:r>
            <a:r>
              <a:rPr lang="ro-R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31768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p33"/>
          <p:cNvSpPr txBox="1">
            <a:spLocks noGrp="1"/>
          </p:cNvSpPr>
          <p:nvPr>
            <p:ph type="title"/>
          </p:nvPr>
        </p:nvSpPr>
        <p:spPr>
          <a:xfrm>
            <a:off x="558987" y="2044718"/>
            <a:ext cx="3852000" cy="1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Big Shoulders Text"/>
                <a:ea typeface="Big Shoulders Text"/>
                <a:cs typeface="Big Shoulders Text"/>
                <a:sym typeface="Big Shoulders Text"/>
              </a:rPr>
              <a:t>Tech Challenges</a:t>
            </a:r>
            <a:endParaRPr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164" name="Google Shape;5164;p33"/>
          <p:cNvSpPr txBox="1">
            <a:spLocks noGrp="1"/>
          </p:cNvSpPr>
          <p:nvPr>
            <p:ph type="title" idx="2"/>
          </p:nvPr>
        </p:nvSpPr>
        <p:spPr>
          <a:xfrm>
            <a:off x="558986" y="1072418"/>
            <a:ext cx="1756883" cy="9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yond" panose="02000500000000000000" pitchFamily="2" charset="0"/>
              </a:rPr>
              <a:t>03</a:t>
            </a:r>
            <a:endParaRPr dirty="0">
              <a:latin typeface="Beyond" panose="02000500000000000000" pitchFamily="2" charset="0"/>
            </a:endParaRPr>
          </a:p>
        </p:txBody>
      </p:sp>
      <p:sp>
        <p:nvSpPr>
          <p:cNvPr id="5166" name="Google Shape;5166;p33"/>
          <p:cNvSpPr/>
          <p:nvPr/>
        </p:nvSpPr>
        <p:spPr>
          <a:xfrm>
            <a:off x="4571996" y="19318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8" name="Google Shape;5168;p33"/>
          <p:cNvGrpSpPr/>
          <p:nvPr/>
        </p:nvGrpSpPr>
        <p:grpSpPr>
          <a:xfrm>
            <a:off x="4867468" y="605054"/>
            <a:ext cx="3934005" cy="3933392"/>
            <a:chOff x="4430950" y="148050"/>
            <a:chExt cx="4848153" cy="4847398"/>
          </a:xfrm>
        </p:grpSpPr>
        <p:sp>
          <p:nvSpPr>
            <p:cNvPr id="5169" name="Google Shape;5169;p33"/>
            <p:cNvSpPr/>
            <p:nvPr/>
          </p:nvSpPr>
          <p:spPr>
            <a:xfrm>
              <a:off x="4870244" y="587345"/>
              <a:ext cx="3969609" cy="3968798"/>
            </a:xfrm>
            <a:custGeom>
              <a:avLst/>
              <a:gdLst/>
              <a:ahLst/>
              <a:cxnLst/>
              <a:rect l="l" t="t" r="r" b="b"/>
              <a:pathLst>
                <a:path w="112621" h="112598" fill="none" extrusionOk="0">
                  <a:moveTo>
                    <a:pt x="112620" y="56287"/>
                  </a:moveTo>
                  <a:cubicBezTo>
                    <a:pt x="112620" y="87398"/>
                    <a:pt x="87421" y="112597"/>
                    <a:pt x="56310" y="112597"/>
                  </a:cubicBezTo>
                  <a:cubicBezTo>
                    <a:pt x="25222" y="112597"/>
                    <a:pt x="0" y="87398"/>
                    <a:pt x="0" y="56287"/>
                  </a:cubicBezTo>
                  <a:cubicBezTo>
                    <a:pt x="0" y="25199"/>
                    <a:pt x="25222" y="0"/>
                    <a:pt x="56310" y="0"/>
                  </a:cubicBezTo>
                  <a:cubicBezTo>
                    <a:pt x="87421" y="0"/>
                    <a:pt x="112620" y="25199"/>
                    <a:pt x="112620" y="56287"/>
                  </a:cubicBezTo>
                  <a:close/>
                </a:path>
              </a:pathLst>
            </a:custGeom>
            <a:noFill/>
            <a:ln w="2340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3"/>
            <p:cNvSpPr/>
            <p:nvPr/>
          </p:nvSpPr>
          <p:spPr>
            <a:xfrm>
              <a:off x="4430950" y="148050"/>
              <a:ext cx="4848153" cy="4847342"/>
            </a:xfrm>
            <a:custGeom>
              <a:avLst/>
              <a:gdLst/>
              <a:ahLst/>
              <a:cxnLst/>
              <a:rect l="l" t="t" r="r" b="b"/>
              <a:pathLst>
                <a:path w="137546" h="137523" fill="none" extrusionOk="0">
                  <a:moveTo>
                    <a:pt x="137546" y="68750"/>
                  </a:moveTo>
                  <a:cubicBezTo>
                    <a:pt x="137546" y="106732"/>
                    <a:pt x="106754" y="137523"/>
                    <a:pt x="68773" y="137523"/>
                  </a:cubicBezTo>
                  <a:cubicBezTo>
                    <a:pt x="30792" y="137523"/>
                    <a:pt x="0" y="106732"/>
                    <a:pt x="0" y="68750"/>
                  </a:cubicBezTo>
                  <a:cubicBezTo>
                    <a:pt x="0" y="30792"/>
                    <a:pt x="30792" y="1"/>
                    <a:pt x="68773" y="1"/>
                  </a:cubicBezTo>
                  <a:cubicBezTo>
                    <a:pt x="106754" y="1"/>
                    <a:pt x="137546" y="30792"/>
                    <a:pt x="137546" y="68750"/>
                  </a:cubicBezTo>
                  <a:close/>
                </a:path>
              </a:pathLst>
            </a:custGeom>
            <a:noFill/>
            <a:ln w="28525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3"/>
            <p:cNvSpPr/>
            <p:nvPr/>
          </p:nvSpPr>
          <p:spPr>
            <a:xfrm>
              <a:off x="4430950" y="1757964"/>
              <a:ext cx="140814" cy="1588182"/>
            </a:xfrm>
            <a:custGeom>
              <a:avLst/>
              <a:gdLst/>
              <a:ahLst/>
              <a:cxnLst/>
              <a:rect l="l" t="t" r="r" b="b"/>
              <a:pathLst>
                <a:path w="3995" h="45058" fill="none" extrusionOk="0">
                  <a:moveTo>
                    <a:pt x="3584" y="45057"/>
                  </a:moveTo>
                  <a:cubicBezTo>
                    <a:pt x="1279" y="38164"/>
                    <a:pt x="0" y="30769"/>
                    <a:pt x="0" y="23076"/>
                  </a:cubicBezTo>
                  <a:cubicBezTo>
                    <a:pt x="0" y="14996"/>
                    <a:pt x="1416" y="7213"/>
                    <a:pt x="3995" y="0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3"/>
            <p:cNvSpPr/>
            <p:nvPr/>
          </p:nvSpPr>
          <p:spPr>
            <a:xfrm>
              <a:off x="6464821" y="4788650"/>
              <a:ext cx="1370987" cy="206797"/>
            </a:xfrm>
            <a:custGeom>
              <a:avLst/>
              <a:gdLst/>
              <a:ahLst/>
              <a:cxnLst/>
              <a:rect l="l" t="t" r="r" b="b"/>
              <a:pathLst>
                <a:path w="38896" h="5867" fill="none" extrusionOk="0">
                  <a:moveTo>
                    <a:pt x="38895" y="1"/>
                  </a:moveTo>
                  <a:cubicBezTo>
                    <a:pt x="30404" y="3767"/>
                    <a:pt x="20977" y="5867"/>
                    <a:pt x="11071" y="5867"/>
                  </a:cubicBezTo>
                  <a:cubicBezTo>
                    <a:pt x="7305" y="5867"/>
                    <a:pt x="3607" y="5570"/>
                    <a:pt x="1" y="4977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3"/>
            <p:cNvSpPr/>
            <p:nvPr/>
          </p:nvSpPr>
          <p:spPr>
            <a:xfrm>
              <a:off x="4959527" y="148050"/>
              <a:ext cx="2420904" cy="913192"/>
            </a:xfrm>
            <a:custGeom>
              <a:avLst/>
              <a:gdLst/>
              <a:ahLst/>
              <a:cxnLst/>
              <a:rect l="l" t="t" r="r" b="b"/>
              <a:pathLst>
                <a:path w="68683" h="25908" fill="none" extrusionOk="0">
                  <a:moveTo>
                    <a:pt x="1" y="25907"/>
                  </a:moveTo>
                  <a:cubicBezTo>
                    <a:pt x="12600" y="10112"/>
                    <a:pt x="32002" y="1"/>
                    <a:pt x="53777" y="1"/>
                  </a:cubicBezTo>
                  <a:cubicBezTo>
                    <a:pt x="58890" y="1"/>
                    <a:pt x="63889" y="549"/>
                    <a:pt x="68682" y="1621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3"/>
            <p:cNvSpPr/>
            <p:nvPr/>
          </p:nvSpPr>
          <p:spPr>
            <a:xfrm>
              <a:off x="5209751" y="926042"/>
              <a:ext cx="3291376" cy="3291376"/>
            </a:xfrm>
            <a:custGeom>
              <a:avLst/>
              <a:gdLst/>
              <a:ahLst/>
              <a:cxnLst/>
              <a:rect l="l" t="t" r="r" b="b"/>
              <a:pathLst>
                <a:path w="93379" h="93379" fill="none" extrusionOk="0">
                  <a:moveTo>
                    <a:pt x="93379" y="46678"/>
                  </a:moveTo>
                  <a:cubicBezTo>
                    <a:pt x="93379" y="72471"/>
                    <a:pt x="72471" y="93379"/>
                    <a:pt x="46678" y="93379"/>
                  </a:cubicBezTo>
                  <a:cubicBezTo>
                    <a:pt x="20908" y="93379"/>
                    <a:pt x="0" y="72471"/>
                    <a:pt x="0" y="46678"/>
                  </a:cubicBezTo>
                  <a:cubicBezTo>
                    <a:pt x="0" y="20909"/>
                    <a:pt x="20908" y="1"/>
                    <a:pt x="46678" y="1"/>
                  </a:cubicBezTo>
                  <a:cubicBezTo>
                    <a:pt x="72471" y="1"/>
                    <a:pt x="93379" y="20909"/>
                    <a:pt x="93379" y="46678"/>
                  </a:cubicBezTo>
                  <a:close/>
                </a:path>
              </a:pathLst>
            </a:custGeom>
            <a:noFill/>
            <a:ln w="19400" cap="flat" cmpd="sng">
              <a:solidFill>
                <a:schemeClr val="lt2"/>
              </a:solidFill>
              <a:prstDash val="dash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2432;p71">
            <a:extLst>
              <a:ext uri="{FF2B5EF4-FFF2-40B4-BE49-F238E27FC236}">
                <a16:creationId xmlns:a16="http://schemas.microsoft.com/office/drawing/2014/main" id="{D746834D-33EE-4049-B09E-A736F9B2D14D}"/>
              </a:ext>
            </a:extLst>
          </p:cNvPr>
          <p:cNvGrpSpPr/>
          <p:nvPr/>
        </p:nvGrpSpPr>
        <p:grpSpPr>
          <a:xfrm>
            <a:off x="5926290" y="1694332"/>
            <a:ext cx="1825180" cy="1754789"/>
            <a:chOff x="3854700" y="249750"/>
            <a:chExt cx="500425" cy="481125"/>
          </a:xfrm>
          <a:solidFill>
            <a:schemeClr val="tx1"/>
          </a:solidFill>
        </p:grpSpPr>
        <p:sp>
          <p:nvSpPr>
            <p:cNvPr id="14" name="Google Shape;12433;p71">
              <a:extLst>
                <a:ext uri="{FF2B5EF4-FFF2-40B4-BE49-F238E27FC236}">
                  <a16:creationId xmlns:a16="http://schemas.microsoft.com/office/drawing/2014/main" id="{08162F6C-68DD-4849-9810-2A116E7D2DE8}"/>
                </a:ext>
              </a:extLst>
            </p:cNvPr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" name="Google Shape;12434;p71">
              <a:extLst>
                <a:ext uri="{FF2B5EF4-FFF2-40B4-BE49-F238E27FC236}">
                  <a16:creationId xmlns:a16="http://schemas.microsoft.com/office/drawing/2014/main" id="{24E11A6A-2004-43BB-916B-2269157EEE40}"/>
                </a:ext>
              </a:extLst>
            </p:cNvPr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12435;p71">
              <a:extLst>
                <a:ext uri="{FF2B5EF4-FFF2-40B4-BE49-F238E27FC236}">
                  <a16:creationId xmlns:a16="http://schemas.microsoft.com/office/drawing/2014/main" id="{8E76FC1F-BE61-4C36-A84E-60C0D80C664B}"/>
                </a:ext>
              </a:extLst>
            </p:cNvPr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" name="Google Shape;12436;p71">
              <a:extLst>
                <a:ext uri="{FF2B5EF4-FFF2-40B4-BE49-F238E27FC236}">
                  <a16:creationId xmlns:a16="http://schemas.microsoft.com/office/drawing/2014/main" id="{D7E2620B-4C19-4D0B-AC9F-65091B9BB44F}"/>
                </a:ext>
              </a:extLst>
            </p:cNvPr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12437;p71">
              <a:extLst>
                <a:ext uri="{FF2B5EF4-FFF2-40B4-BE49-F238E27FC236}">
                  <a16:creationId xmlns:a16="http://schemas.microsoft.com/office/drawing/2014/main" id="{A47362DF-CA30-43EC-9B52-6E6C74753BE9}"/>
                </a:ext>
              </a:extLst>
            </p:cNvPr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12438;p71">
              <a:extLst>
                <a:ext uri="{FF2B5EF4-FFF2-40B4-BE49-F238E27FC236}">
                  <a16:creationId xmlns:a16="http://schemas.microsoft.com/office/drawing/2014/main" id="{296C3ECE-23CD-45DD-B742-DD0F4A1BADD5}"/>
                </a:ext>
              </a:extLst>
            </p:cNvPr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" name="Google Shape;12439;p71">
              <a:extLst>
                <a:ext uri="{FF2B5EF4-FFF2-40B4-BE49-F238E27FC236}">
                  <a16:creationId xmlns:a16="http://schemas.microsoft.com/office/drawing/2014/main" id="{3B2A58F3-BE9E-4FE0-9977-38C7FE35FE05}"/>
                </a:ext>
              </a:extLst>
            </p:cNvPr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" name="Google Shape;12440;p71">
              <a:extLst>
                <a:ext uri="{FF2B5EF4-FFF2-40B4-BE49-F238E27FC236}">
                  <a16:creationId xmlns:a16="http://schemas.microsoft.com/office/drawing/2014/main" id="{547361C6-C57A-495E-BED1-D6560883046C}"/>
                </a:ext>
              </a:extLst>
            </p:cNvPr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876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6" name="Google Shape;5446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Unity.</a:t>
            </a:r>
            <a:endParaRPr dirty="0"/>
          </a:p>
        </p:txBody>
      </p:sp>
      <p:sp>
        <p:nvSpPr>
          <p:cNvPr id="5447" name="Google Shape;5447;p37"/>
          <p:cNvSpPr txBox="1"/>
          <p:nvPr/>
        </p:nvSpPr>
        <p:spPr>
          <a:xfrm>
            <a:off x="1422631" y="1334550"/>
            <a:ext cx="6298800" cy="4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Inverse Kinematics and Oculus Implementation</a:t>
            </a:r>
            <a:endParaRPr sz="2000" b="1"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448" name="Google Shape;5448;p37"/>
          <p:cNvSpPr txBox="1"/>
          <p:nvPr/>
        </p:nvSpPr>
        <p:spPr>
          <a:xfrm>
            <a:off x="1422575" y="1822650"/>
            <a:ext cx="62988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rPr>
              <a:t>There were a handful of problems we encountered along the way.</a:t>
            </a:r>
            <a:endParaRPr dirty="0">
              <a:solidFill>
                <a:schemeClr val="dk1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5449" name="Google Shape;5449;p37"/>
          <p:cNvSpPr txBox="1"/>
          <p:nvPr/>
        </p:nvSpPr>
        <p:spPr>
          <a:xfrm>
            <a:off x="1045322" y="3515450"/>
            <a:ext cx="1931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Meta Libraries</a:t>
            </a:r>
            <a:endParaRPr sz="2000" b="1"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451" name="Google Shape;5451;p37"/>
          <p:cNvSpPr txBox="1"/>
          <p:nvPr/>
        </p:nvSpPr>
        <p:spPr>
          <a:xfrm>
            <a:off x="3606468" y="3515450"/>
            <a:ext cx="1931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 err="1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Unity</a:t>
            </a:r>
            <a:r>
              <a:rPr lang="ro-RO" sz="2000" b="1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ro-RO" sz="2000" b="1" dirty="0" err="1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Limitations</a:t>
            </a:r>
            <a:endParaRPr sz="2000" b="1"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453" name="Google Shape;5453;p37"/>
          <p:cNvSpPr txBox="1"/>
          <p:nvPr/>
        </p:nvSpPr>
        <p:spPr>
          <a:xfrm>
            <a:off x="6167664" y="3515450"/>
            <a:ext cx="1931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I.K. Formulas</a:t>
            </a:r>
            <a:endParaRPr sz="2000" b="1"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455" name="Google Shape;5455;p37"/>
          <p:cNvSpPr txBox="1"/>
          <p:nvPr/>
        </p:nvSpPr>
        <p:spPr>
          <a:xfrm>
            <a:off x="3810575" y="2786794"/>
            <a:ext cx="1522800" cy="3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Problems</a:t>
            </a:r>
            <a:endParaRPr sz="2000" b="1"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5456" name="Google Shape;5456;p37"/>
          <p:cNvCxnSpPr>
            <a:stCxn id="5455" idx="1"/>
          </p:cNvCxnSpPr>
          <p:nvPr/>
        </p:nvCxnSpPr>
        <p:spPr>
          <a:xfrm rot="10800000">
            <a:off x="1190375" y="2974144"/>
            <a:ext cx="262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57" name="Google Shape;5457;p37"/>
          <p:cNvCxnSpPr>
            <a:endCxn id="5455" idx="3"/>
          </p:cNvCxnSpPr>
          <p:nvPr/>
        </p:nvCxnSpPr>
        <p:spPr>
          <a:xfrm rot="10800000">
            <a:off x="5333375" y="2974144"/>
            <a:ext cx="262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58" name="Google Shape;5458;p37"/>
          <p:cNvCxnSpPr>
            <a:stCxn id="5449" idx="3"/>
            <a:endCxn id="5451" idx="1"/>
          </p:cNvCxnSpPr>
          <p:nvPr/>
        </p:nvCxnSpPr>
        <p:spPr>
          <a:xfrm>
            <a:off x="2976422" y="3678350"/>
            <a:ext cx="63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59" name="Google Shape;5459;p37"/>
          <p:cNvCxnSpPr>
            <a:stCxn id="5451" idx="3"/>
            <a:endCxn id="5453" idx="1"/>
          </p:cNvCxnSpPr>
          <p:nvPr/>
        </p:nvCxnSpPr>
        <p:spPr>
          <a:xfrm>
            <a:off x="5537568" y="3678350"/>
            <a:ext cx="63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p33"/>
          <p:cNvSpPr txBox="1">
            <a:spLocks noGrp="1"/>
          </p:cNvSpPr>
          <p:nvPr>
            <p:ph type="title"/>
          </p:nvPr>
        </p:nvSpPr>
        <p:spPr>
          <a:xfrm>
            <a:off x="558987" y="2044718"/>
            <a:ext cx="3852000" cy="1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Contributions</a:t>
            </a:r>
            <a:endParaRPr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164" name="Google Shape;5164;p33"/>
          <p:cNvSpPr txBox="1">
            <a:spLocks noGrp="1"/>
          </p:cNvSpPr>
          <p:nvPr>
            <p:ph type="title" idx="2"/>
          </p:nvPr>
        </p:nvSpPr>
        <p:spPr>
          <a:xfrm>
            <a:off x="558986" y="1072418"/>
            <a:ext cx="1756883" cy="9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yond" panose="02000500000000000000" pitchFamily="2" charset="0"/>
              </a:rPr>
              <a:t>04</a:t>
            </a:r>
            <a:endParaRPr dirty="0">
              <a:latin typeface="Beyond" panose="02000500000000000000" pitchFamily="2" charset="0"/>
            </a:endParaRPr>
          </a:p>
        </p:txBody>
      </p:sp>
      <p:sp>
        <p:nvSpPr>
          <p:cNvPr id="5166" name="Google Shape;5166;p33"/>
          <p:cNvSpPr/>
          <p:nvPr/>
        </p:nvSpPr>
        <p:spPr>
          <a:xfrm>
            <a:off x="4571996" y="19318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8" name="Google Shape;5168;p33"/>
          <p:cNvGrpSpPr/>
          <p:nvPr/>
        </p:nvGrpSpPr>
        <p:grpSpPr>
          <a:xfrm>
            <a:off x="4867468" y="605054"/>
            <a:ext cx="3934005" cy="3933392"/>
            <a:chOff x="4430950" y="148050"/>
            <a:chExt cx="4848153" cy="4847398"/>
          </a:xfrm>
        </p:grpSpPr>
        <p:sp>
          <p:nvSpPr>
            <p:cNvPr id="5169" name="Google Shape;5169;p33"/>
            <p:cNvSpPr/>
            <p:nvPr/>
          </p:nvSpPr>
          <p:spPr>
            <a:xfrm>
              <a:off x="4870244" y="587345"/>
              <a:ext cx="3969609" cy="3968798"/>
            </a:xfrm>
            <a:custGeom>
              <a:avLst/>
              <a:gdLst/>
              <a:ahLst/>
              <a:cxnLst/>
              <a:rect l="l" t="t" r="r" b="b"/>
              <a:pathLst>
                <a:path w="112621" h="112598" fill="none" extrusionOk="0">
                  <a:moveTo>
                    <a:pt x="112620" y="56287"/>
                  </a:moveTo>
                  <a:cubicBezTo>
                    <a:pt x="112620" y="87398"/>
                    <a:pt x="87421" y="112597"/>
                    <a:pt x="56310" y="112597"/>
                  </a:cubicBezTo>
                  <a:cubicBezTo>
                    <a:pt x="25222" y="112597"/>
                    <a:pt x="0" y="87398"/>
                    <a:pt x="0" y="56287"/>
                  </a:cubicBezTo>
                  <a:cubicBezTo>
                    <a:pt x="0" y="25199"/>
                    <a:pt x="25222" y="0"/>
                    <a:pt x="56310" y="0"/>
                  </a:cubicBezTo>
                  <a:cubicBezTo>
                    <a:pt x="87421" y="0"/>
                    <a:pt x="112620" y="25199"/>
                    <a:pt x="112620" y="56287"/>
                  </a:cubicBezTo>
                  <a:close/>
                </a:path>
              </a:pathLst>
            </a:custGeom>
            <a:noFill/>
            <a:ln w="2340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3"/>
            <p:cNvSpPr/>
            <p:nvPr/>
          </p:nvSpPr>
          <p:spPr>
            <a:xfrm>
              <a:off x="4430950" y="148050"/>
              <a:ext cx="4848153" cy="4847342"/>
            </a:xfrm>
            <a:custGeom>
              <a:avLst/>
              <a:gdLst/>
              <a:ahLst/>
              <a:cxnLst/>
              <a:rect l="l" t="t" r="r" b="b"/>
              <a:pathLst>
                <a:path w="137546" h="137523" fill="none" extrusionOk="0">
                  <a:moveTo>
                    <a:pt x="137546" y="68750"/>
                  </a:moveTo>
                  <a:cubicBezTo>
                    <a:pt x="137546" y="106732"/>
                    <a:pt x="106754" y="137523"/>
                    <a:pt x="68773" y="137523"/>
                  </a:cubicBezTo>
                  <a:cubicBezTo>
                    <a:pt x="30792" y="137523"/>
                    <a:pt x="0" y="106732"/>
                    <a:pt x="0" y="68750"/>
                  </a:cubicBezTo>
                  <a:cubicBezTo>
                    <a:pt x="0" y="30792"/>
                    <a:pt x="30792" y="1"/>
                    <a:pt x="68773" y="1"/>
                  </a:cubicBezTo>
                  <a:cubicBezTo>
                    <a:pt x="106754" y="1"/>
                    <a:pt x="137546" y="30792"/>
                    <a:pt x="137546" y="68750"/>
                  </a:cubicBezTo>
                  <a:close/>
                </a:path>
              </a:pathLst>
            </a:custGeom>
            <a:noFill/>
            <a:ln w="28525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3"/>
            <p:cNvSpPr/>
            <p:nvPr/>
          </p:nvSpPr>
          <p:spPr>
            <a:xfrm>
              <a:off x="4430950" y="1757964"/>
              <a:ext cx="140814" cy="1588182"/>
            </a:xfrm>
            <a:custGeom>
              <a:avLst/>
              <a:gdLst/>
              <a:ahLst/>
              <a:cxnLst/>
              <a:rect l="l" t="t" r="r" b="b"/>
              <a:pathLst>
                <a:path w="3995" h="45058" fill="none" extrusionOk="0">
                  <a:moveTo>
                    <a:pt x="3584" y="45057"/>
                  </a:moveTo>
                  <a:cubicBezTo>
                    <a:pt x="1279" y="38164"/>
                    <a:pt x="0" y="30769"/>
                    <a:pt x="0" y="23076"/>
                  </a:cubicBezTo>
                  <a:cubicBezTo>
                    <a:pt x="0" y="14996"/>
                    <a:pt x="1416" y="7213"/>
                    <a:pt x="3995" y="0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3"/>
            <p:cNvSpPr/>
            <p:nvPr/>
          </p:nvSpPr>
          <p:spPr>
            <a:xfrm>
              <a:off x="6464821" y="4788650"/>
              <a:ext cx="1370987" cy="206797"/>
            </a:xfrm>
            <a:custGeom>
              <a:avLst/>
              <a:gdLst/>
              <a:ahLst/>
              <a:cxnLst/>
              <a:rect l="l" t="t" r="r" b="b"/>
              <a:pathLst>
                <a:path w="38896" h="5867" fill="none" extrusionOk="0">
                  <a:moveTo>
                    <a:pt x="38895" y="1"/>
                  </a:moveTo>
                  <a:cubicBezTo>
                    <a:pt x="30404" y="3767"/>
                    <a:pt x="20977" y="5867"/>
                    <a:pt x="11071" y="5867"/>
                  </a:cubicBezTo>
                  <a:cubicBezTo>
                    <a:pt x="7305" y="5867"/>
                    <a:pt x="3607" y="5570"/>
                    <a:pt x="1" y="4977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3"/>
            <p:cNvSpPr/>
            <p:nvPr/>
          </p:nvSpPr>
          <p:spPr>
            <a:xfrm>
              <a:off x="4959527" y="148050"/>
              <a:ext cx="2420904" cy="913192"/>
            </a:xfrm>
            <a:custGeom>
              <a:avLst/>
              <a:gdLst/>
              <a:ahLst/>
              <a:cxnLst/>
              <a:rect l="l" t="t" r="r" b="b"/>
              <a:pathLst>
                <a:path w="68683" h="25908" fill="none" extrusionOk="0">
                  <a:moveTo>
                    <a:pt x="1" y="25907"/>
                  </a:moveTo>
                  <a:cubicBezTo>
                    <a:pt x="12600" y="10112"/>
                    <a:pt x="32002" y="1"/>
                    <a:pt x="53777" y="1"/>
                  </a:cubicBezTo>
                  <a:cubicBezTo>
                    <a:pt x="58890" y="1"/>
                    <a:pt x="63889" y="549"/>
                    <a:pt x="68682" y="1621"/>
                  </a:cubicBezTo>
                </a:path>
              </a:pathLst>
            </a:custGeom>
            <a:noFill/>
            <a:ln w="162050" cap="flat" cmpd="sng">
              <a:solidFill>
                <a:schemeClr val="l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3"/>
            <p:cNvSpPr/>
            <p:nvPr/>
          </p:nvSpPr>
          <p:spPr>
            <a:xfrm>
              <a:off x="5209751" y="926042"/>
              <a:ext cx="3291376" cy="3291376"/>
            </a:xfrm>
            <a:custGeom>
              <a:avLst/>
              <a:gdLst/>
              <a:ahLst/>
              <a:cxnLst/>
              <a:rect l="l" t="t" r="r" b="b"/>
              <a:pathLst>
                <a:path w="93379" h="93379" fill="none" extrusionOk="0">
                  <a:moveTo>
                    <a:pt x="93379" y="46678"/>
                  </a:moveTo>
                  <a:cubicBezTo>
                    <a:pt x="93379" y="72471"/>
                    <a:pt x="72471" y="93379"/>
                    <a:pt x="46678" y="93379"/>
                  </a:cubicBezTo>
                  <a:cubicBezTo>
                    <a:pt x="20908" y="93379"/>
                    <a:pt x="0" y="72471"/>
                    <a:pt x="0" y="46678"/>
                  </a:cubicBezTo>
                  <a:cubicBezTo>
                    <a:pt x="0" y="20909"/>
                    <a:pt x="20908" y="1"/>
                    <a:pt x="46678" y="1"/>
                  </a:cubicBezTo>
                  <a:cubicBezTo>
                    <a:pt x="72471" y="1"/>
                    <a:pt x="93379" y="20909"/>
                    <a:pt x="93379" y="46678"/>
                  </a:cubicBezTo>
                  <a:close/>
                </a:path>
              </a:pathLst>
            </a:custGeom>
            <a:noFill/>
            <a:ln w="19400" cap="flat" cmpd="sng">
              <a:solidFill>
                <a:schemeClr val="lt2"/>
              </a:solidFill>
              <a:prstDash val="dash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215;p58">
            <a:extLst>
              <a:ext uri="{FF2B5EF4-FFF2-40B4-BE49-F238E27FC236}">
                <a16:creationId xmlns:a16="http://schemas.microsoft.com/office/drawing/2014/main" id="{568C5E6D-2DC8-4BC9-84E2-135FE60861E1}"/>
              </a:ext>
            </a:extLst>
          </p:cNvPr>
          <p:cNvGrpSpPr/>
          <p:nvPr/>
        </p:nvGrpSpPr>
        <p:grpSpPr>
          <a:xfrm>
            <a:off x="5794428" y="1512609"/>
            <a:ext cx="2080084" cy="2080084"/>
            <a:chOff x="3529975" y="2798825"/>
            <a:chExt cx="388100" cy="388100"/>
          </a:xfrm>
        </p:grpSpPr>
        <p:sp>
          <p:nvSpPr>
            <p:cNvPr id="23" name="Google Shape;8216;p58">
              <a:extLst>
                <a:ext uri="{FF2B5EF4-FFF2-40B4-BE49-F238E27FC236}">
                  <a16:creationId xmlns:a16="http://schemas.microsoft.com/office/drawing/2014/main" id="{6614A47D-3F59-4E84-B64F-256C4798233F}"/>
                </a:ext>
              </a:extLst>
            </p:cNvPr>
            <p:cNvSpPr/>
            <p:nvPr/>
          </p:nvSpPr>
          <p:spPr>
            <a:xfrm>
              <a:off x="3706175" y="2867075"/>
              <a:ext cx="35700" cy="35725"/>
            </a:xfrm>
            <a:custGeom>
              <a:avLst/>
              <a:gdLst/>
              <a:ahLst/>
              <a:cxnLst/>
              <a:rect l="l" t="t" r="r" b="b"/>
              <a:pathLst>
                <a:path w="1428" h="1429" extrusionOk="0">
                  <a:moveTo>
                    <a:pt x="714" y="1"/>
                  </a:moveTo>
                  <a:cubicBezTo>
                    <a:pt x="322" y="1"/>
                    <a:pt x="0" y="322"/>
                    <a:pt x="0" y="714"/>
                  </a:cubicBezTo>
                  <a:cubicBezTo>
                    <a:pt x="0" y="1107"/>
                    <a:pt x="322" y="1428"/>
                    <a:pt x="714" y="1428"/>
                  </a:cubicBezTo>
                  <a:cubicBezTo>
                    <a:pt x="1107" y="1428"/>
                    <a:pt x="1428" y="1107"/>
                    <a:pt x="1428" y="714"/>
                  </a:cubicBezTo>
                  <a:cubicBezTo>
                    <a:pt x="1428" y="322"/>
                    <a:pt x="1107" y="1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217;p58">
              <a:extLst>
                <a:ext uri="{FF2B5EF4-FFF2-40B4-BE49-F238E27FC236}">
                  <a16:creationId xmlns:a16="http://schemas.microsoft.com/office/drawing/2014/main" id="{F771351E-85B2-46B8-96D1-40FD19C87485}"/>
                </a:ext>
              </a:extLst>
            </p:cNvPr>
            <p:cNvSpPr/>
            <p:nvPr/>
          </p:nvSpPr>
          <p:spPr>
            <a:xfrm>
              <a:off x="3637925" y="2798825"/>
              <a:ext cx="172200" cy="172200"/>
            </a:xfrm>
            <a:custGeom>
              <a:avLst/>
              <a:gdLst/>
              <a:ahLst/>
              <a:cxnLst/>
              <a:rect l="l" t="t" r="r" b="b"/>
              <a:pathLst>
                <a:path w="6888" h="6888" extrusionOk="0">
                  <a:moveTo>
                    <a:pt x="3444" y="1821"/>
                  </a:moveTo>
                  <a:cubicBezTo>
                    <a:pt x="4336" y="1821"/>
                    <a:pt x="5068" y="2552"/>
                    <a:pt x="5068" y="3444"/>
                  </a:cubicBezTo>
                  <a:cubicBezTo>
                    <a:pt x="5068" y="4336"/>
                    <a:pt x="4336" y="5068"/>
                    <a:pt x="3444" y="5068"/>
                  </a:cubicBezTo>
                  <a:cubicBezTo>
                    <a:pt x="2552" y="5068"/>
                    <a:pt x="1820" y="4336"/>
                    <a:pt x="1820" y="3444"/>
                  </a:cubicBezTo>
                  <a:cubicBezTo>
                    <a:pt x="1820" y="2552"/>
                    <a:pt x="2552" y="1821"/>
                    <a:pt x="3444" y="1821"/>
                  </a:cubicBezTo>
                  <a:close/>
                  <a:moveTo>
                    <a:pt x="2980" y="1"/>
                  </a:moveTo>
                  <a:lnTo>
                    <a:pt x="2980" y="964"/>
                  </a:lnTo>
                  <a:cubicBezTo>
                    <a:pt x="2623" y="1018"/>
                    <a:pt x="2302" y="1160"/>
                    <a:pt x="1999" y="1357"/>
                  </a:cubicBezTo>
                  <a:lnTo>
                    <a:pt x="1339" y="697"/>
                  </a:lnTo>
                  <a:lnTo>
                    <a:pt x="696" y="1339"/>
                  </a:lnTo>
                  <a:lnTo>
                    <a:pt x="1357" y="1999"/>
                  </a:lnTo>
                  <a:cubicBezTo>
                    <a:pt x="1160" y="2302"/>
                    <a:pt x="1018" y="2624"/>
                    <a:pt x="946" y="2998"/>
                  </a:cubicBezTo>
                  <a:lnTo>
                    <a:pt x="0" y="2998"/>
                  </a:lnTo>
                  <a:lnTo>
                    <a:pt x="0" y="3908"/>
                  </a:lnTo>
                  <a:lnTo>
                    <a:pt x="946" y="3908"/>
                  </a:lnTo>
                  <a:cubicBezTo>
                    <a:pt x="1018" y="4265"/>
                    <a:pt x="1160" y="4586"/>
                    <a:pt x="1357" y="4890"/>
                  </a:cubicBezTo>
                  <a:lnTo>
                    <a:pt x="696" y="5550"/>
                  </a:lnTo>
                  <a:lnTo>
                    <a:pt x="1339" y="6192"/>
                  </a:lnTo>
                  <a:lnTo>
                    <a:pt x="1999" y="5532"/>
                  </a:lnTo>
                  <a:cubicBezTo>
                    <a:pt x="2302" y="5728"/>
                    <a:pt x="2623" y="5871"/>
                    <a:pt x="2980" y="5942"/>
                  </a:cubicBezTo>
                  <a:lnTo>
                    <a:pt x="2980" y="6888"/>
                  </a:lnTo>
                  <a:lnTo>
                    <a:pt x="3890" y="6888"/>
                  </a:lnTo>
                  <a:lnTo>
                    <a:pt x="3890" y="5942"/>
                  </a:lnTo>
                  <a:cubicBezTo>
                    <a:pt x="4265" y="5871"/>
                    <a:pt x="4586" y="5728"/>
                    <a:pt x="4889" y="5532"/>
                  </a:cubicBezTo>
                  <a:lnTo>
                    <a:pt x="5550" y="6192"/>
                  </a:lnTo>
                  <a:lnTo>
                    <a:pt x="6192" y="5550"/>
                  </a:lnTo>
                  <a:lnTo>
                    <a:pt x="5532" y="4890"/>
                  </a:lnTo>
                  <a:cubicBezTo>
                    <a:pt x="5728" y="4586"/>
                    <a:pt x="5871" y="4265"/>
                    <a:pt x="5924" y="3908"/>
                  </a:cubicBezTo>
                  <a:lnTo>
                    <a:pt x="6888" y="3908"/>
                  </a:lnTo>
                  <a:lnTo>
                    <a:pt x="6888" y="2998"/>
                  </a:lnTo>
                  <a:lnTo>
                    <a:pt x="5924" y="2998"/>
                  </a:lnTo>
                  <a:cubicBezTo>
                    <a:pt x="5871" y="2624"/>
                    <a:pt x="5728" y="2302"/>
                    <a:pt x="5532" y="1999"/>
                  </a:cubicBezTo>
                  <a:lnTo>
                    <a:pt x="6192" y="1339"/>
                  </a:lnTo>
                  <a:lnTo>
                    <a:pt x="5550" y="697"/>
                  </a:lnTo>
                  <a:lnTo>
                    <a:pt x="4889" y="1357"/>
                  </a:lnTo>
                  <a:cubicBezTo>
                    <a:pt x="4586" y="1160"/>
                    <a:pt x="4265" y="1018"/>
                    <a:pt x="3890" y="964"/>
                  </a:cubicBezTo>
                  <a:lnTo>
                    <a:pt x="38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218;p58">
              <a:extLst>
                <a:ext uri="{FF2B5EF4-FFF2-40B4-BE49-F238E27FC236}">
                  <a16:creationId xmlns:a16="http://schemas.microsoft.com/office/drawing/2014/main" id="{8615C65B-7E79-48C9-904F-5D5833E1AA74}"/>
                </a:ext>
              </a:extLst>
            </p:cNvPr>
            <p:cNvSpPr/>
            <p:nvPr/>
          </p:nvSpPr>
          <p:spPr>
            <a:xfrm>
              <a:off x="3735175" y="2887600"/>
              <a:ext cx="182900" cy="299325"/>
            </a:xfrm>
            <a:custGeom>
              <a:avLst/>
              <a:gdLst/>
              <a:ahLst/>
              <a:cxnLst/>
              <a:rect l="l" t="t" r="r" b="b"/>
              <a:pathLst>
                <a:path w="7316" h="11973" extrusionOk="0">
                  <a:moveTo>
                    <a:pt x="6459" y="0"/>
                  </a:moveTo>
                  <a:cubicBezTo>
                    <a:pt x="5977" y="0"/>
                    <a:pt x="5603" y="393"/>
                    <a:pt x="5603" y="857"/>
                  </a:cubicBezTo>
                  <a:lnTo>
                    <a:pt x="5603" y="4140"/>
                  </a:lnTo>
                  <a:cubicBezTo>
                    <a:pt x="5603" y="4604"/>
                    <a:pt x="5424" y="5050"/>
                    <a:pt x="5085" y="5371"/>
                  </a:cubicBezTo>
                  <a:lnTo>
                    <a:pt x="3462" y="6995"/>
                  </a:lnTo>
                  <a:lnTo>
                    <a:pt x="2819" y="6352"/>
                  </a:lnTo>
                  <a:lnTo>
                    <a:pt x="4443" y="4729"/>
                  </a:lnTo>
                  <a:cubicBezTo>
                    <a:pt x="4782" y="4408"/>
                    <a:pt x="4782" y="3854"/>
                    <a:pt x="4443" y="3533"/>
                  </a:cubicBezTo>
                  <a:cubicBezTo>
                    <a:pt x="4273" y="3364"/>
                    <a:pt x="4055" y="3279"/>
                    <a:pt x="3836" y="3279"/>
                  </a:cubicBezTo>
                  <a:cubicBezTo>
                    <a:pt x="3618" y="3279"/>
                    <a:pt x="3399" y="3364"/>
                    <a:pt x="3230" y="3533"/>
                  </a:cubicBezTo>
                  <a:lnTo>
                    <a:pt x="0" y="6745"/>
                  </a:lnTo>
                  <a:lnTo>
                    <a:pt x="0" y="11973"/>
                  </a:lnTo>
                  <a:lnTo>
                    <a:pt x="4175" y="11973"/>
                  </a:lnTo>
                  <a:lnTo>
                    <a:pt x="4175" y="9921"/>
                  </a:lnTo>
                  <a:lnTo>
                    <a:pt x="7316" y="5799"/>
                  </a:lnTo>
                  <a:lnTo>
                    <a:pt x="7316" y="857"/>
                  </a:lnTo>
                  <a:cubicBezTo>
                    <a:pt x="7316" y="393"/>
                    <a:pt x="6923" y="0"/>
                    <a:pt x="6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219;p58">
              <a:extLst>
                <a:ext uri="{FF2B5EF4-FFF2-40B4-BE49-F238E27FC236}">
                  <a16:creationId xmlns:a16="http://schemas.microsoft.com/office/drawing/2014/main" id="{DEE42D77-F500-4B20-8ADA-79E321E08640}"/>
                </a:ext>
              </a:extLst>
            </p:cNvPr>
            <p:cNvSpPr/>
            <p:nvPr/>
          </p:nvSpPr>
          <p:spPr>
            <a:xfrm>
              <a:off x="3529975" y="2887600"/>
              <a:ext cx="182475" cy="299325"/>
            </a:xfrm>
            <a:custGeom>
              <a:avLst/>
              <a:gdLst/>
              <a:ahLst/>
              <a:cxnLst/>
              <a:rect l="l" t="t" r="r" b="b"/>
              <a:pathLst>
                <a:path w="7299" h="11973" extrusionOk="0">
                  <a:moveTo>
                    <a:pt x="857" y="0"/>
                  </a:moveTo>
                  <a:cubicBezTo>
                    <a:pt x="393" y="0"/>
                    <a:pt x="1" y="393"/>
                    <a:pt x="1" y="857"/>
                  </a:cubicBezTo>
                  <a:lnTo>
                    <a:pt x="1" y="5799"/>
                  </a:lnTo>
                  <a:lnTo>
                    <a:pt x="3141" y="9921"/>
                  </a:lnTo>
                  <a:lnTo>
                    <a:pt x="3141" y="11973"/>
                  </a:lnTo>
                  <a:lnTo>
                    <a:pt x="7298" y="11973"/>
                  </a:lnTo>
                  <a:lnTo>
                    <a:pt x="7298" y="6745"/>
                  </a:lnTo>
                  <a:lnTo>
                    <a:pt x="4087" y="3533"/>
                  </a:lnTo>
                  <a:cubicBezTo>
                    <a:pt x="3917" y="3364"/>
                    <a:pt x="3698" y="3279"/>
                    <a:pt x="3480" y="3279"/>
                  </a:cubicBezTo>
                  <a:cubicBezTo>
                    <a:pt x="3261" y="3279"/>
                    <a:pt x="3043" y="3364"/>
                    <a:pt x="2873" y="3533"/>
                  </a:cubicBezTo>
                  <a:cubicBezTo>
                    <a:pt x="2534" y="3854"/>
                    <a:pt x="2534" y="4408"/>
                    <a:pt x="2873" y="4729"/>
                  </a:cubicBezTo>
                  <a:lnTo>
                    <a:pt x="4497" y="6352"/>
                  </a:lnTo>
                  <a:lnTo>
                    <a:pt x="3855" y="6995"/>
                  </a:lnTo>
                  <a:lnTo>
                    <a:pt x="2231" y="5371"/>
                  </a:lnTo>
                  <a:cubicBezTo>
                    <a:pt x="1892" y="5050"/>
                    <a:pt x="1713" y="4604"/>
                    <a:pt x="1713" y="4140"/>
                  </a:cubicBezTo>
                  <a:lnTo>
                    <a:pt x="1713" y="857"/>
                  </a:lnTo>
                  <a:cubicBezTo>
                    <a:pt x="1713" y="393"/>
                    <a:pt x="1321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15336023"/>
      </p:ext>
    </p:extLst>
  </p:cSld>
  <p:clrMapOvr>
    <a:masterClrMapping/>
  </p:clrMapOvr>
</p:sld>
</file>

<file path=ppt/theme/theme1.xml><?xml version="1.0" encoding="utf-8"?>
<a:theme xmlns:a="http://schemas.openxmlformats.org/drawingml/2006/main" name="Turing Test for Realistic Humanoid Robots Thesis by Slidesgo">
  <a:themeElements>
    <a:clrScheme name="Simple Light">
      <a:dk1>
        <a:srgbClr val="FFFFFF"/>
      </a:dk1>
      <a:lt1>
        <a:srgbClr val="00031B"/>
      </a:lt1>
      <a:dk2>
        <a:srgbClr val="002AB1"/>
      </a:dk2>
      <a:lt2>
        <a:srgbClr val="00E0FF"/>
      </a:lt2>
      <a:accent1>
        <a:srgbClr val="87D0FF"/>
      </a:accent1>
      <a:accent2>
        <a:srgbClr val="004A67"/>
      </a:accent2>
      <a:accent3>
        <a:srgbClr val="92BCCA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381</Words>
  <Application>Microsoft Office PowerPoint</Application>
  <PresentationFormat>Expunere pe ecran (16:9)</PresentationFormat>
  <Paragraphs>69</Paragraphs>
  <Slides>18</Slides>
  <Notes>17</Notes>
  <HiddenSlides>0</HiddenSlides>
  <MMClips>1</MMClips>
  <ScaleCrop>false</ScaleCrop>
  <HeadingPairs>
    <vt:vector size="6" baseType="variant">
      <vt:variant>
        <vt:lpstr>Fonturi utilizate</vt:lpstr>
      </vt:variant>
      <vt:variant>
        <vt:i4>6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18</vt:i4>
      </vt:variant>
    </vt:vector>
  </HeadingPairs>
  <TitlesOfParts>
    <vt:vector size="25" baseType="lpstr">
      <vt:lpstr>Arial</vt:lpstr>
      <vt:lpstr>Big Shoulders Text</vt:lpstr>
      <vt:lpstr>Beyond</vt:lpstr>
      <vt:lpstr>Big Shoulders Text ExtraBold</vt:lpstr>
      <vt:lpstr>Cambay</vt:lpstr>
      <vt:lpstr>Montserrat ExtraBold</vt:lpstr>
      <vt:lpstr>Turing Test for Realistic Humanoid Robots Thesis by Slidesgo</vt:lpstr>
      <vt:lpstr>CUZA</vt:lpstr>
      <vt:lpstr>Proposed Functionalities</vt:lpstr>
      <vt:lpstr>Proposed functionalities</vt:lpstr>
      <vt:lpstr>Voice Recognition</vt:lpstr>
      <vt:lpstr>Market Comparisons</vt:lpstr>
      <vt:lpstr>CUZA in the current market</vt:lpstr>
      <vt:lpstr>Tech Challenges</vt:lpstr>
      <vt:lpstr>Unity.</vt:lpstr>
      <vt:lpstr>Contributions</vt:lpstr>
      <vt:lpstr>Contributions</vt:lpstr>
      <vt:lpstr>Contributions</vt:lpstr>
      <vt:lpstr>Contributions</vt:lpstr>
      <vt:lpstr>Project Testing</vt:lpstr>
      <vt:lpstr>Prezentare PowerPoint</vt:lpstr>
      <vt:lpstr>Performance Evaluation</vt:lpstr>
      <vt:lpstr>Future improvements</vt:lpstr>
      <vt:lpstr>Future improvements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CUZA</dc:title>
  <cp:lastModifiedBy>Andrei Trifu</cp:lastModifiedBy>
  <cp:revision>8</cp:revision>
  <dcterms:modified xsi:type="dcterms:W3CDTF">2023-11-04T00:13:29Z</dcterms:modified>
</cp:coreProperties>
</file>